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diagrams/layout1.xml" ContentType="application/vnd.openxmlformats-officedocument.drawingml.diagramLayout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Default Extension="wav" ContentType="audio/wav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83" r:id="rId2"/>
    <p:sldId id="302" r:id="rId3"/>
    <p:sldId id="282" r:id="rId4"/>
    <p:sldId id="342" r:id="rId5"/>
    <p:sldId id="289" r:id="rId6"/>
    <p:sldId id="341" r:id="rId7"/>
    <p:sldId id="266" r:id="rId8"/>
    <p:sldId id="353" r:id="rId9"/>
    <p:sldId id="267" r:id="rId10"/>
    <p:sldId id="333" r:id="rId11"/>
    <p:sldId id="343" r:id="rId12"/>
    <p:sldId id="344" r:id="rId13"/>
    <p:sldId id="336" r:id="rId14"/>
    <p:sldId id="337" r:id="rId15"/>
    <p:sldId id="354" r:id="rId16"/>
    <p:sldId id="311" r:id="rId17"/>
    <p:sldId id="316" r:id="rId18"/>
    <p:sldId id="347" r:id="rId19"/>
    <p:sldId id="348" r:id="rId20"/>
    <p:sldId id="319" r:id="rId21"/>
    <p:sldId id="349" r:id="rId22"/>
    <p:sldId id="350" r:id="rId23"/>
    <p:sldId id="351" r:id="rId24"/>
    <p:sldId id="286" r:id="rId25"/>
  </p:sldIdLst>
  <p:sldSz cx="12192000" cy="6858000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Impact" pitchFamily="34" charset="0"/>
      <p:regular r:id="rId31"/>
    </p:embeddedFont>
    <p:embeddedFont>
      <p:font typeface="宋体" pitchFamily="2" charset="-122"/>
      <p:regular r:id="rId32"/>
    </p:embeddedFont>
    <p:embeddedFont>
      <p:font typeface="微软雅黑" pitchFamily="34" charset="-122"/>
      <p:regular r:id="rId33"/>
      <p:bold r:id="rId34"/>
    </p:embeddedFont>
    <p:embeddedFont>
      <p:font typeface="Calibri Light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88BF"/>
    <a:srgbClr val="D9ABCF"/>
    <a:srgbClr val="43ACD1"/>
    <a:srgbClr val="AF7B3D"/>
    <a:srgbClr val="7BD9FF"/>
    <a:srgbClr val="FFFF99"/>
    <a:srgbClr val="2A89AA"/>
    <a:srgbClr val="35A8D1"/>
    <a:srgbClr val="E42476"/>
    <a:srgbClr val="F2C6A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52" autoAdjust="0"/>
    <p:restoredTop sz="94291" autoAdjust="0"/>
  </p:normalViewPr>
  <p:slideViewPr>
    <p:cSldViewPr snapToGrid="0">
      <p:cViewPr varScale="1">
        <p:scale>
          <a:sx n="79" d="100"/>
          <a:sy n="79" d="100"/>
        </p:scale>
        <p:origin x="-8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6547A-BF2D-4AEB-993E-E9EF7F9E453B}" type="doc">
      <dgm:prSet loTypeId="urn:microsoft.com/office/officeart/2008/layout/VerticalCurved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FDCB3D0-B813-4A5A-B512-01F76C25B3E3}">
      <dgm:prSet phldrT="[Text]" custT="1"/>
      <dgm:spPr/>
      <dgm:t>
        <a:bodyPr/>
        <a:lstStyle/>
        <a:p>
          <a:pPr algn="ctr"/>
          <a:r>
            <a:rPr lang="en-US" sz="3200" b="1">
              <a:latin typeface="Times New Roman" pitchFamily="18" charset="0"/>
              <a:cs typeface="Times New Roman" pitchFamily="18" charset="0"/>
            </a:rPr>
            <a:t>Di chuyển chuột</a:t>
          </a:r>
        </a:p>
      </dgm:t>
    </dgm:pt>
    <dgm:pt modelId="{42A586BA-9059-4722-B4CE-42C189523647}" type="parTrans" cxnId="{E0724E52-604F-4A75-9629-380E55FA43E4}">
      <dgm:prSet/>
      <dgm:spPr/>
      <dgm:t>
        <a:bodyPr/>
        <a:lstStyle/>
        <a:p>
          <a:endParaRPr lang="en-US"/>
        </a:p>
      </dgm:t>
    </dgm:pt>
    <dgm:pt modelId="{5B5ADC25-87E7-4952-B0EF-9C50BA67FFE8}" type="sibTrans" cxnId="{E0724E52-604F-4A75-9629-380E55FA43E4}">
      <dgm:prSet/>
      <dgm:spPr/>
      <dgm:t>
        <a:bodyPr/>
        <a:lstStyle/>
        <a:p>
          <a:endParaRPr lang="en-US"/>
        </a:p>
      </dgm:t>
    </dgm:pt>
    <dgm:pt modelId="{8371D830-CE92-4757-BDBD-26E3858B0AD3}">
      <dgm:prSet phldrT="[Text]" custT="1"/>
      <dgm:spPr/>
      <dgm:t>
        <a:bodyPr/>
        <a:lstStyle/>
        <a:p>
          <a:pPr algn="ctr"/>
          <a:r>
            <a:rPr lang="en-US" sz="3200" b="1">
              <a:latin typeface="Times New Roman" pitchFamily="18" charset="0"/>
              <a:cs typeface="Times New Roman" pitchFamily="18" charset="0"/>
            </a:rPr>
            <a:t>Nháy chuột</a:t>
          </a:r>
          <a:endParaRPr lang="en-US" sz="3200" b="1" dirty="0">
            <a:latin typeface="Times New Roman" pitchFamily="18" charset="0"/>
            <a:cs typeface="Times New Roman" pitchFamily="18" charset="0"/>
          </a:endParaRPr>
        </a:p>
      </dgm:t>
    </dgm:pt>
    <dgm:pt modelId="{87CBD5D8-F01D-46D8-B6A9-943401359041}" type="parTrans" cxnId="{962C5541-779D-4426-98AC-3B6E0126E7E5}">
      <dgm:prSet/>
      <dgm:spPr/>
      <dgm:t>
        <a:bodyPr/>
        <a:lstStyle/>
        <a:p>
          <a:endParaRPr lang="en-US"/>
        </a:p>
      </dgm:t>
    </dgm:pt>
    <dgm:pt modelId="{94BBCF83-1540-41C8-8782-2D1481FBC241}" type="sibTrans" cxnId="{962C5541-779D-4426-98AC-3B6E0126E7E5}">
      <dgm:prSet/>
      <dgm:spPr/>
      <dgm:t>
        <a:bodyPr/>
        <a:lstStyle/>
        <a:p>
          <a:endParaRPr lang="en-US"/>
        </a:p>
      </dgm:t>
    </dgm:pt>
    <dgm:pt modelId="{EE4041D4-20B7-4FCB-B7F9-1403EF619B98}">
      <dgm:prSet phldrT="[Text]" custT="1"/>
      <dgm:spPr/>
      <dgm:t>
        <a:bodyPr/>
        <a:lstStyle/>
        <a:p>
          <a:pPr algn="ctr"/>
          <a:r>
            <a:rPr lang="en-US" sz="3200" b="1">
              <a:latin typeface="Times New Roman" pitchFamily="18" charset="0"/>
              <a:cs typeface="Times New Roman" pitchFamily="18" charset="0"/>
            </a:rPr>
            <a:t>Nháy đúp chuột</a:t>
          </a:r>
        </a:p>
      </dgm:t>
    </dgm:pt>
    <dgm:pt modelId="{43BB10C8-D956-4723-B214-7319334EC4C3}" type="parTrans" cxnId="{3AEBBFF6-DB85-4FA6-8358-328A80C8F8AA}">
      <dgm:prSet/>
      <dgm:spPr/>
      <dgm:t>
        <a:bodyPr/>
        <a:lstStyle/>
        <a:p>
          <a:endParaRPr lang="en-US"/>
        </a:p>
      </dgm:t>
    </dgm:pt>
    <dgm:pt modelId="{86A20559-9334-4335-9FE9-45997FF4ABA6}" type="sibTrans" cxnId="{3AEBBFF6-DB85-4FA6-8358-328A80C8F8AA}">
      <dgm:prSet/>
      <dgm:spPr/>
      <dgm:t>
        <a:bodyPr/>
        <a:lstStyle/>
        <a:p>
          <a:endParaRPr lang="en-US"/>
        </a:p>
      </dgm:t>
    </dgm:pt>
    <dgm:pt modelId="{0B9DC05B-2B17-496F-88E3-75A3220D865F}">
      <dgm:prSet phldrT="[Text]" custT="1"/>
      <dgm:spPr/>
      <dgm:t>
        <a:bodyPr/>
        <a:lstStyle/>
        <a:p>
          <a:pPr algn="ctr"/>
          <a:r>
            <a:rPr lang="en-US" sz="3200" b="1">
              <a:latin typeface="Times New Roman" pitchFamily="18" charset="0"/>
              <a:cs typeface="Times New Roman" pitchFamily="18" charset="0"/>
            </a:rPr>
            <a:t>Nháy </a:t>
          </a:r>
          <a:r>
            <a:rPr lang="en-US" sz="3200" b="1" u="sng">
              <a:latin typeface="Times New Roman" pitchFamily="18" charset="0"/>
              <a:cs typeface="Times New Roman" pitchFamily="18" charset="0"/>
            </a:rPr>
            <a:t>nút phải </a:t>
          </a:r>
          <a:r>
            <a:rPr lang="en-US" sz="3200" b="1">
              <a:latin typeface="Times New Roman" pitchFamily="18" charset="0"/>
              <a:cs typeface="Times New Roman" pitchFamily="18" charset="0"/>
            </a:rPr>
            <a:t>chuột</a:t>
          </a:r>
        </a:p>
      </dgm:t>
    </dgm:pt>
    <dgm:pt modelId="{E55FD42A-200F-4944-9EE8-1D4FA0CE4208}" type="parTrans" cxnId="{9AC51645-4AC6-490D-A018-B06B1CB6C0BB}">
      <dgm:prSet/>
      <dgm:spPr/>
      <dgm:t>
        <a:bodyPr/>
        <a:lstStyle/>
        <a:p>
          <a:endParaRPr lang="en-US"/>
        </a:p>
      </dgm:t>
    </dgm:pt>
    <dgm:pt modelId="{27A1A3FA-AE21-43E9-B4F5-310989B6845A}" type="sibTrans" cxnId="{9AC51645-4AC6-490D-A018-B06B1CB6C0BB}">
      <dgm:prSet/>
      <dgm:spPr/>
      <dgm:t>
        <a:bodyPr/>
        <a:lstStyle/>
        <a:p>
          <a:endParaRPr lang="en-US"/>
        </a:p>
      </dgm:t>
    </dgm:pt>
    <dgm:pt modelId="{FEE06A1E-1985-43D3-B248-6C53A714055E}">
      <dgm:prSet phldrT="[Text]" custT="1"/>
      <dgm:spPr/>
      <dgm:t>
        <a:bodyPr/>
        <a:lstStyle/>
        <a:p>
          <a:pPr algn="ctr"/>
          <a:r>
            <a:rPr lang="en-US" sz="3200" b="1">
              <a:latin typeface="Times New Roman" pitchFamily="18" charset="0"/>
              <a:cs typeface="Times New Roman" pitchFamily="18" charset="0"/>
            </a:rPr>
            <a:t>Kéo thả chuột</a:t>
          </a:r>
        </a:p>
      </dgm:t>
    </dgm:pt>
    <dgm:pt modelId="{F69E37A1-26F9-4A68-882E-6402AE108499}" type="parTrans" cxnId="{33662B03-D741-44A7-984F-86D59420142D}">
      <dgm:prSet/>
      <dgm:spPr/>
      <dgm:t>
        <a:bodyPr/>
        <a:lstStyle/>
        <a:p>
          <a:endParaRPr lang="en-US"/>
        </a:p>
      </dgm:t>
    </dgm:pt>
    <dgm:pt modelId="{4F068BAC-603F-4B9C-9CCC-64CE4B9DF4F3}" type="sibTrans" cxnId="{33662B03-D741-44A7-984F-86D59420142D}">
      <dgm:prSet/>
      <dgm:spPr/>
      <dgm:t>
        <a:bodyPr/>
        <a:lstStyle/>
        <a:p>
          <a:endParaRPr lang="en-US"/>
        </a:p>
      </dgm:t>
    </dgm:pt>
    <dgm:pt modelId="{895EE399-08EA-4B38-B80C-1ACB98B6EAA2}" type="pres">
      <dgm:prSet presAssocID="{2E16547A-BF2D-4AEB-993E-E9EF7F9E453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1DE9AA9-7BF4-4E95-BEFD-679C86A0A1E8}" type="pres">
      <dgm:prSet presAssocID="{2E16547A-BF2D-4AEB-993E-E9EF7F9E453B}" presName="Name1" presStyleCnt="0"/>
      <dgm:spPr/>
    </dgm:pt>
    <dgm:pt modelId="{F3A35A91-09D7-469A-8DBE-77259419C9AA}" type="pres">
      <dgm:prSet presAssocID="{2E16547A-BF2D-4AEB-993E-E9EF7F9E453B}" presName="cycle" presStyleCnt="0"/>
      <dgm:spPr/>
    </dgm:pt>
    <dgm:pt modelId="{7BD8D3C0-E46A-493F-B8CE-19B610841A40}" type="pres">
      <dgm:prSet presAssocID="{2E16547A-BF2D-4AEB-993E-E9EF7F9E453B}" presName="srcNode" presStyleLbl="node1" presStyleIdx="0" presStyleCnt="5"/>
      <dgm:spPr/>
    </dgm:pt>
    <dgm:pt modelId="{6F26E05A-14E7-4E29-854A-0EE9C2B931F9}" type="pres">
      <dgm:prSet presAssocID="{2E16547A-BF2D-4AEB-993E-E9EF7F9E453B}" presName="conn" presStyleLbl="parChTrans1D2" presStyleIdx="0" presStyleCnt="1" custLinFactNeighborX="-29618" custLinFactNeighborY="2321"/>
      <dgm:spPr/>
      <dgm:t>
        <a:bodyPr/>
        <a:lstStyle/>
        <a:p>
          <a:endParaRPr lang="en-US"/>
        </a:p>
      </dgm:t>
    </dgm:pt>
    <dgm:pt modelId="{1D1C3C68-BDD3-42B3-9585-1AE6CAA934E7}" type="pres">
      <dgm:prSet presAssocID="{2E16547A-BF2D-4AEB-993E-E9EF7F9E453B}" presName="extraNode" presStyleLbl="node1" presStyleIdx="0" presStyleCnt="5"/>
      <dgm:spPr/>
    </dgm:pt>
    <dgm:pt modelId="{D0B2D6C8-92A2-41B1-9812-76855FE69C32}" type="pres">
      <dgm:prSet presAssocID="{2E16547A-BF2D-4AEB-993E-E9EF7F9E453B}" presName="dstNode" presStyleLbl="node1" presStyleIdx="0" presStyleCnt="5"/>
      <dgm:spPr/>
    </dgm:pt>
    <dgm:pt modelId="{978F8089-9796-4CD6-8F36-D5717D240380}" type="pres">
      <dgm:prSet presAssocID="{EFDCB3D0-B813-4A5A-B512-01F76C25B3E3}" presName="text_1" presStyleLbl="node1" presStyleIdx="0" presStyleCnt="5" custScaleX="85053" custLinFactNeighborX="-5590" custLinFactNeighborY="-5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951E6-931A-4A62-954B-743ABBF2ED99}" type="pres">
      <dgm:prSet presAssocID="{EFDCB3D0-B813-4A5A-B512-01F76C25B3E3}" presName="accent_1" presStyleCnt="0"/>
      <dgm:spPr/>
    </dgm:pt>
    <dgm:pt modelId="{35D3E1AE-25B5-4A12-A148-15A702E7307F}" type="pres">
      <dgm:prSet presAssocID="{EFDCB3D0-B813-4A5A-B512-01F76C25B3E3}" presName="accentRepeatNode" presStyleLbl="solidFgAcc1" presStyleIdx="0" presStyleCnt="5" custScaleX="102543" custScaleY="110663"/>
      <dgm:spPr/>
    </dgm:pt>
    <dgm:pt modelId="{9ABAF2D2-1A51-4932-B252-2C204E002ED6}" type="pres">
      <dgm:prSet presAssocID="{8371D830-CE92-4757-BDBD-26E3858B0AD3}" presName="text_2" presStyleLbl="node1" presStyleIdx="1" presStyleCnt="5" custScaleX="101802" custScaleY="102488" custLinFactNeighborX="-1073" custLinFactNeighborY="-1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64ACA-8ED1-4884-9520-069BF96788A9}" type="pres">
      <dgm:prSet presAssocID="{8371D830-CE92-4757-BDBD-26E3858B0AD3}" presName="accent_2" presStyleCnt="0"/>
      <dgm:spPr/>
    </dgm:pt>
    <dgm:pt modelId="{9A22791F-D510-4577-A316-08DAE5939A10}" type="pres">
      <dgm:prSet presAssocID="{8371D830-CE92-4757-BDBD-26E3858B0AD3}" presName="accentRepeatNode" presStyleLbl="solidFgAcc1" presStyleIdx="1" presStyleCnt="5" custScaleX="105762" custScaleY="112815" custLinFactNeighborX="5910" custLinFactNeighborY="-8641"/>
      <dgm:spPr>
        <a:prstGeom prst="ellipse">
          <a:avLst/>
        </a:prstGeom>
      </dgm:spPr>
    </dgm:pt>
    <dgm:pt modelId="{B1C51456-FE46-48B1-9DF5-CD27A41ADF9A}" type="pres">
      <dgm:prSet presAssocID="{EE4041D4-20B7-4FCB-B7F9-1403EF619B9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C5836-045E-4459-81E5-0DCB4C997EE1}" type="pres">
      <dgm:prSet presAssocID="{EE4041D4-20B7-4FCB-B7F9-1403EF619B98}" presName="accent_3" presStyleCnt="0"/>
      <dgm:spPr/>
    </dgm:pt>
    <dgm:pt modelId="{4A008C4E-CCBE-4957-B579-8C4BE3661F08}" type="pres">
      <dgm:prSet presAssocID="{EE4041D4-20B7-4FCB-B7F9-1403EF619B98}" presName="accentRepeatNode" presStyleLbl="solidFgAcc1" presStyleIdx="2" presStyleCnt="5" custScaleX="108089"/>
      <dgm:spPr/>
    </dgm:pt>
    <dgm:pt modelId="{4C9A3D11-E4B3-4081-9FB7-0CA2E868C660}" type="pres">
      <dgm:prSet presAssocID="{0B9DC05B-2B17-496F-88E3-75A3220D865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CC55B-FF2C-4FA9-A1C3-B4D197BA5508}" type="pres">
      <dgm:prSet presAssocID="{0B9DC05B-2B17-496F-88E3-75A3220D865F}" presName="accent_4" presStyleCnt="0"/>
      <dgm:spPr/>
    </dgm:pt>
    <dgm:pt modelId="{F89000C0-4ACF-43BA-8B2A-ACE81BEAA39F}" type="pres">
      <dgm:prSet presAssocID="{0B9DC05B-2B17-496F-88E3-75A3220D865F}" presName="accentRepeatNode" presStyleLbl="solidFgAcc1" presStyleIdx="3" presStyleCnt="5"/>
      <dgm:spPr/>
    </dgm:pt>
    <dgm:pt modelId="{9F6272BE-24C7-4464-B16B-1D8B3C0EC571}" type="pres">
      <dgm:prSet presAssocID="{FEE06A1E-1985-43D3-B248-6C53A714055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D3B13-F1C5-474E-B44B-F88309012611}" type="pres">
      <dgm:prSet presAssocID="{FEE06A1E-1985-43D3-B248-6C53A714055E}" presName="accent_5" presStyleCnt="0"/>
      <dgm:spPr/>
    </dgm:pt>
    <dgm:pt modelId="{91394394-7507-4BA6-A735-503B0C508F36}" type="pres">
      <dgm:prSet presAssocID="{FEE06A1E-1985-43D3-B248-6C53A714055E}" presName="accentRepeatNode" presStyleLbl="solidFgAcc1" presStyleIdx="4" presStyleCnt="5"/>
      <dgm:spPr/>
    </dgm:pt>
  </dgm:ptLst>
  <dgm:cxnLst>
    <dgm:cxn modelId="{FE2B3CDF-B5DD-4D7C-A015-61A6C0B25F27}" type="presOf" srcId="{0B9DC05B-2B17-496F-88E3-75A3220D865F}" destId="{4C9A3D11-E4B3-4081-9FB7-0CA2E868C660}" srcOrd="0" destOrd="0" presId="urn:microsoft.com/office/officeart/2008/layout/VerticalCurvedList"/>
    <dgm:cxn modelId="{962C5541-779D-4426-98AC-3B6E0126E7E5}" srcId="{2E16547A-BF2D-4AEB-993E-E9EF7F9E453B}" destId="{8371D830-CE92-4757-BDBD-26E3858B0AD3}" srcOrd="1" destOrd="0" parTransId="{87CBD5D8-F01D-46D8-B6A9-943401359041}" sibTransId="{94BBCF83-1540-41C8-8782-2D1481FBC241}"/>
    <dgm:cxn modelId="{33662B03-D741-44A7-984F-86D59420142D}" srcId="{2E16547A-BF2D-4AEB-993E-E9EF7F9E453B}" destId="{FEE06A1E-1985-43D3-B248-6C53A714055E}" srcOrd="4" destOrd="0" parTransId="{F69E37A1-26F9-4A68-882E-6402AE108499}" sibTransId="{4F068BAC-603F-4B9C-9CCC-64CE4B9DF4F3}"/>
    <dgm:cxn modelId="{66E9506D-C5BE-4C7A-8058-E4CB4433912C}" type="presOf" srcId="{5B5ADC25-87E7-4952-B0EF-9C50BA67FFE8}" destId="{6F26E05A-14E7-4E29-854A-0EE9C2B931F9}" srcOrd="0" destOrd="0" presId="urn:microsoft.com/office/officeart/2008/layout/VerticalCurvedList"/>
    <dgm:cxn modelId="{E1D7884E-0B69-44BF-B74F-C56F9A4E36B1}" type="presOf" srcId="{EE4041D4-20B7-4FCB-B7F9-1403EF619B98}" destId="{B1C51456-FE46-48B1-9DF5-CD27A41ADF9A}" srcOrd="0" destOrd="0" presId="urn:microsoft.com/office/officeart/2008/layout/VerticalCurvedList"/>
    <dgm:cxn modelId="{47E12FB5-50B1-4661-B3A7-57F570CBB5E4}" type="presOf" srcId="{FEE06A1E-1985-43D3-B248-6C53A714055E}" destId="{9F6272BE-24C7-4464-B16B-1D8B3C0EC571}" srcOrd="0" destOrd="0" presId="urn:microsoft.com/office/officeart/2008/layout/VerticalCurvedList"/>
    <dgm:cxn modelId="{3AEBBFF6-DB85-4FA6-8358-328A80C8F8AA}" srcId="{2E16547A-BF2D-4AEB-993E-E9EF7F9E453B}" destId="{EE4041D4-20B7-4FCB-B7F9-1403EF619B98}" srcOrd="2" destOrd="0" parTransId="{43BB10C8-D956-4723-B214-7319334EC4C3}" sibTransId="{86A20559-9334-4335-9FE9-45997FF4ABA6}"/>
    <dgm:cxn modelId="{F9E0706D-17B6-4D02-BCC8-C526C2330741}" type="presOf" srcId="{EFDCB3D0-B813-4A5A-B512-01F76C25B3E3}" destId="{978F8089-9796-4CD6-8F36-D5717D240380}" srcOrd="0" destOrd="0" presId="urn:microsoft.com/office/officeart/2008/layout/VerticalCurvedList"/>
    <dgm:cxn modelId="{E0724E52-604F-4A75-9629-380E55FA43E4}" srcId="{2E16547A-BF2D-4AEB-993E-E9EF7F9E453B}" destId="{EFDCB3D0-B813-4A5A-B512-01F76C25B3E3}" srcOrd="0" destOrd="0" parTransId="{42A586BA-9059-4722-B4CE-42C189523647}" sibTransId="{5B5ADC25-87E7-4952-B0EF-9C50BA67FFE8}"/>
    <dgm:cxn modelId="{EDF3C989-109B-4738-9DAD-D0E1F118C5D6}" type="presOf" srcId="{2E16547A-BF2D-4AEB-993E-E9EF7F9E453B}" destId="{895EE399-08EA-4B38-B80C-1ACB98B6EAA2}" srcOrd="0" destOrd="0" presId="urn:microsoft.com/office/officeart/2008/layout/VerticalCurvedList"/>
    <dgm:cxn modelId="{3DE93C4E-E66C-4B91-9415-1DED21C02D6B}" type="presOf" srcId="{8371D830-CE92-4757-BDBD-26E3858B0AD3}" destId="{9ABAF2D2-1A51-4932-B252-2C204E002ED6}" srcOrd="0" destOrd="0" presId="urn:microsoft.com/office/officeart/2008/layout/VerticalCurvedList"/>
    <dgm:cxn modelId="{9AC51645-4AC6-490D-A018-B06B1CB6C0BB}" srcId="{2E16547A-BF2D-4AEB-993E-E9EF7F9E453B}" destId="{0B9DC05B-2B17-496F-88E3-75A3220D865F}" srcOrd="3" destOrd="0" parTransId="{E55FD42A-200F-4944-9EE8-1D4FA0CE4208}" sibTransId="{27A1A3FA-AE21-43E9-B4F5-310989B6845A}"/>
    <dgm:cxn modelId="{B9D9CF2E-165E-4E37-BD89-21AB1C2EE005}" type="presParOf" srcId="{895EE399-08EA-4B38-B80C-1ACB98B6EAA2}" destId="{91DE9AA9-7BF4-4E95-BEFD-679C86A0A1E8}" srcOrd="0" destOrd="0" presId="urn:microsoft.com/office/officeart/2008/layout/VerticalCurvedList"/>
    <dgm:cxn modelId="{90530E6B-C6B6-4289-8726-8F650AA47CDB}" type="presParOf" srcId="{91DE9AA9-7BF4-4E95-BEFD-679C86A0A1E8}" destId="{F3A35A91-09D7-469A-8DBE-77259419C9AA}" srcOrd="0" destOrd="0" presId="urn:microsoft.com/office/officeart/2008/layout/VerticalCurvedList"/>
    <dgm:cxn modelId="{FC0073A8-50FA-4410-9285-DB8213ADDE78}" type="presParOf" srcId="{F3A35A91-09D7-469A-8DBE-77259419C9AA}" destId="{7BD8D3C0-E46A-493F-B8CE-19B610841A40}" srcOrd="0" destOrd="0" presId="urn:microsoft.com/office/officeart/2008/layout/VerticalCurvedList"/>
    <dgm:cxn modelId="{2BCFE90A-52D6-474C-B282-8BC950A35333}" type="presParOf" srcId="{F3A35A91-09D7-469A-8DBE-77259419C9AA}" destId="{6F26E05A-14E7-4E29-854A-0EE9C2B931F9}" srcOrd="1" destOrd="0" presId="urn:microsoft.com/office/officeart/2008/layout/VerticalCurvedList"/>
    <dgm:cxn modelId="{0652C7AE-DBFA-41C2-AF69-EE5D35454BC7}" type="presParOf" srcId="{F3A35A91-09D7-469A-8DBE-77259419C9AA}" destId="{1D1C3C68-BDD3-42B3-9585-1AE6CAA934E7}" srcOrd="2" destOrd="0" presId="urn:microsoft.com/office/officeart/2008/layout/VerticalCurvedList"/>
    <dgm:cxn modelId="{1131F8EA-AA29-4217-B78B-657791ADE521}" type="presParOf" srcId="{F3A35A91-09D7-469A-8DBE-77259419C9AA}" destId="{D0B2D6C8-92A2-41B1-9812-76855FE69C32}" srcOrd="3" destOrd="0" presId="urn:microsoft.com/office/officeart/2008/layout/VerticalCurvedList"/>
    <dgm:cxn modelId="{257EE985-8E0B-4536-8E2E-E4BA00B8CBBD}" type="presParOf" srcId="{91DE9AA9-7BF4-4E95-BEFD-679C86A0A1E8}" destId="{978F8089-9796-4CD6-8F36-D5717D240380}" srcOrd="1" destOrd="0" presId="urn:microsoft.com/office/officeart/2008/layout/VerticalCurvedList"/>
    <dgm:cxn modelId="{ED62AA3E-0D86-4547-A25C-A37FB6607A8A}" type="presParOf" srcId="{91DE9AA9-7BF4-4E95-BEFD-679C86A0A1E8}" destId="{F6E951E6-931A-4A62-954B-743ABBF2ED99}" srcOrd="2" destOrd="0" presId="urn:microsoft.com/office/officeart/2008/layout/VerticalCurvedList"/>
    <dgm:cxn modelId="{AD07A6C7-3C3C-420B-8F02-13D90D97F1E0}" type="presParOf" srcId="{F6E951E6-931A-4A62-954B-743ABBF2ED99}" destId="{35D3E1AE-25B5-4A12-A148-15A702E7307F}" srcOrd="0" destOrd="0" presId="urn:microsoft.com/office/officeart/2008/layout/VerticalCurvedList"/>
    <dgm:cxn modelId="{7473B0BA-A23D-421E-B9B5-3C0EAC024169}" type="presParOf" srcId="{91DE9AA9-7BF4-4E95-BEFD-679C86A0A1E8}" destId="{9ABAF2D2-1A51-4932-B252-2C204E002ED6}" srcOrd="3" destOrd="0" presId="urn:microsoft.com/office/officeart/2008/layout/VerticalCurvedList"/>
    <dgm:cxn modelId="{ED7A6AB4-CACE-4870-BF4E-715C69A0CB71}" type="presParOf" srcId="{91DE9AA9-7BF4-4E95-BEFD-679C86A0A1E8}" destId="{24964ACA-8ED1-4884-9520-069BF96788A9}" srcOrd="4" destOrd="0" presId="urn:microsoft.com/office/officeart/2008/layout/VerticalCurvedList"/>
    <dgm:cxn modelId="{B983A3B5-6E7E-4343-B6CC-5E77919D7DD6}" type="presParOf" srcId="{24964ACA-8ED1-4884-9520-069BF96788A9}" destId="{9A22791F-D510-4577-A316-08DAE5939A10}" srcOrd="0" destOrd="0" presId="urn:microsoft.com/office/officeart/2008/layout/VerticalCurvedList"/>
    <dgm:cxn modelId="{1F4F01E1-ABFE-41D8-94C8-A4A82C7DF121}" type="presParOf" srcId="{91DE9AA9-7BF4-4E95-BEFD-679C86A0A1E8}" destId="{B1C51456-FE46-48B1-9DF5-CD27A41ADF9A}" srcOrd="5" destOrd="0" presId="urn:microsoft.com/office/officeart/2008/layout/VerticalCurvedList"/>
    <dgm:cxn modelId="{47AD28B6-61EB-4257-B563-D939AA28A338}" type="presParOf" srcId="{91DE9AA9-7BF4-4E95-BEFD-679C86A0A1E8}" destId="{A1BC5836-045E-4459-81E5-0DCB4C997EE1}" srcOrd="6" destOrd="0" presId="urn:microsoft.com/office/officeart/2008/layout/VerticalCurvedList"/>
    <dgm:cxn modelId="{0ABDE0E8-FE69-4447-BFEA-547DBC816B42}" type="presParOf" srcId="{A1BC5836-045E-4459-81E5-0DCB4C997EE1}" destId="{4A008C4E-CCBE-4957-B579-8C4BE3661F08}" srcOrd="0" destOrd="0" presId="urn:microsoft.com/office/officeart/2008/layout/VerticalCurvedList"/>
    <dgm:cxn modelId="{96EF2CDB-5DBC-4005-A687-92667408CC9C}" type="presParOf" srcId="{91DE9AA9-7BF4-4E95-BEFD-679C86A0A1E8}" destId="{4C9A3D11-E4B3-4081-9FB7-0CA2E868C660}" srcOrd="7" destOrd="0" presId="urn:microsoft.com/office/officeart/2008/layout/VerticalCurvedList"/>
    <dgm:cxn modelId="{82CC0052-4959-4C19-852D-859EEA0DE7FB}" type="presParOf" srcId="{91DE9AA9-7BF4-4E95-BEFD-679C86A0A1E8}" destId="{EAFCC55B-FF2C-4FA9-A1C3-B4D197BA5508}" srcOrd="8" destOrd="0" presId="urn:microsoft.com/office/officeart/2008/layout/VerticalCurvedList"/>
    <dgm:cxn modelId="{5AEF905F-1FB5-4210-9094-B1EFDEA8829C}" type="presParOf" srcId="{EAFCC55B-FF2C-4FA9-A1C3-B4D197BA5508}" destId="{F89000C0-4ACF-43BA-8B2A-ACE81BEAA39F}" srcOrd="0" destOrd="0" presId="urn:microsoft.com/office/officeart/2008/layout/VerticalCurvedList"/>
    <dgm:cxn modelId="{57368FA1-38EC-41A4-818F-3FAB8A2D270B}" type="presParOf" srcId="{91DE9AA9-7BF4-4E95-BEFD-679C86A0A1E8}" destId="{9F6272BE-24C7-4464-B16B-1D8B3C0EC571}" srcOrd="9" destOrd="0" presId="urn:microsoft.com/office/officeart/2008/layout/VerticalCurvedList"/>
    <dgm:cxn modelId="{2F7B9BB8-1E5B-467D-B38B-BD6A7D0A0576}" type="presParOf" srcId="{91DE9AA9-7BF4-4E95-BEFD-679C86A0A1E8}" destId="{C91D3B13-F1C5-474E-B44B-F88309012611}" srcOrd="10" destOrd="0" presId="urn:microsoft.com/office/officeart/2008/layout/VerticalCurvedList"/>
    <dgm:cxn modelId="{569BCBC7-0881-472B-9222-6EF127488FA9}" type="presParOf" srcId="{C91D3B13-F1C5-474E-B44B-F88309012611}" destId="{91394394-7507-4BA6-A735-503B0C508F36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6E05A-14E7-4E29-854A-0EE9C2B931F9}">
      <dsp:nvSpPr>
        <dsp:cNvPr id="0" name=""/>
        <dsp:cNvSpPr/>
      </dsp:nvSpPr>
      <dsp:spPr>
        <a:xfrm>
          <a:off x="-4783081" y="-597030"/>
          <a:ext cx="5660338" cy="5660338"/>
        </a:xfrm>
        <a:prstGeom prst="blockArc">
          <a:avLst>
            <a:gd name="adj1" fmla="val 18900000"/>
            <a:gd name="adj2" fmla="val 2700000"/>
            <a:gd name="adj3" fmla="val 382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F8089-9796-4CD6-8F36-D5717D240380}">
      <dsp:nvSpPr>
        <dsp:cNvPr id="0" name=""/>
        <dsp:cNvSpPr/>
      </dsp:nvSpPr>
      <dsp:spPr>
        <a:xfrm>
          <a:off x="502779" y="232009"/>
          <a:ext cx="6152013" cy="52560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7202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Times New Roman" pitchFamily="18" charset="0"/>
              <a:cs typeface="Times New Roman" pitchFamily="18" charset="0"/>
            </a:rPr>
            <a:t>Di chuyển chuột</a:t>
          </a:r>
        </a:p>
      </dsp:txBody>
      <dsp:txXfrm>
        <a:off x="502779" y="232009"/>
        <a:ext cx="6152013" cy="525608"/>
      </dsp:txXfrm>
    </dsp:sp>
    <dsp:sp modelId="{35D3E1AE-25B5-4A12-A148-15A702E7307F}">
      <dsp:nvSpPr>
        <dsp:cNvPr id="0" name=""/>
        <dsp:cNvSpPr/>
      </dsp:nvSpPr>
      <dsp:spPr>
        <a:xfrm>
          <a:off x="29683" y="161906"/>
          <a:ext cx="673718" cy="727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BAF2D2-1A51-4932-B252-2C204E002ED6}">
      <dsp:nvSpPr>
        <dsp:cNvPr id="0" name=""/>
        <dsp:cNvSpPr/>
      </dsp:nvSpPr>
      <dsp:spPr>
        <a:xfrm>
          <a:off x="607830" y="1035948"/>
          <a:ext cx="6980070" cy="538686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7202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Times New Roman" pitchFamily="18" charset="0"/>
              <a:cs typeface="Times New Roman" pitchFamily="18" charset="0"/>
            </a:rPr>
            <a:t>Nháy chuột</a:t>
          </a:r>
          <a:endParaRPr lang="en-US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7830" y="1035948"/>
        <a:ext cx="6980070" cy="538686"/>
      </dsp:txXfrm>
    </dsp:sp>
    <dsp:sp modelId="{9A22791F-D510-4577-A316-08DAE5939A10}">
      <dsp:nvSpPr>
        <dsp:cNvPr id="0" name=""/>
        <dsp:cNvSpPr/>
      </dsp:nvSpPr>
      <dsp:spPr>
        <a:xfrm>
          <a:off x="434573" y="886226"/>
          <a:ext cx="694868" cy="7412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C51456-FE46-48B1-9DF5-CD27A41ADF9A}">
      <dsp:nvSpPr>
        <dsp:cNvPr id="0" name=""/>
        <dsp:cNvSpPr/>
      </dsp:nvSpPr>
      <dsp:spPr>
        <a:xfrm>
          <a:off x="858775" y="1838958"/>
          <a:ext cx="6740919" cy="525608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7202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Times New Roman" pitchFamily="18" charset="0"/>
              <a:cs typeface="Times New Roman" pitchFamily="18" charset="0"/>
            </a:rPr>
            <a:t>Nháy đúp chuột</a:t>
          </a:r>
        </a:p>
      </dsp:txBody>
      <dsp:txXfrm>
        <a:off x="858775" y="1838958"/>
        <a:ext cx="6740919" cy="525608"/>
      </dsp:txXfrm>
    </dsp:sp>
    <dsp:sp modelId="{4A008C4E-CCBE-4957-B579-8C4BE3661F08}">
      <dsp:nvSpPr>
        <dsp:cNvPr id="0" name=""/>
        <dsp:cNvSpPr/>
      </dsp:nvSpPr>
      <dsp:spPr>
        <a:xfrm>
          <a:off x="503697" y="1773257"/>
          <a:ext cx="710156" cy="657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9A3D11-E4B3-4081-9FB7-0CA2E868C660}">
      <dsp:nvSpPr>
        <dsp:cNvPr id="0" name=""/>
        <dsp:cNvSpPr/>
      </dsp:nvSpPr>
      <dsp:spPr>
        <a:xfrm>
          <a:off x="743178" y="2627119"/>
          <a:ext cx="6856516" cy="525608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7202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Times New Roman" pitchFamily="18" charset="0"/>
              <a:cs typeface="Times New Roman" pitchFamily="18" charset="0"/>
            </a:rPr>
            <a:t>Nháy </a:t>
          </a:r>
          <a:r>
            <a:rPr lang="en-US" sz="3200" b="1" u="sng" kern="1200">
              <a:latin typeface="Times New Roman" pitchFamily="18" charset="0"/>
              <a:cs typeface="Times New Roman" pitchFamily="18" charset="0"/>
            </a:rPr>
            <a:t>nút phải </a:t>
          </a:r>
          <a:r>
            <a:rPr lang="en-US" sz="3200" b="1" kern="1200">
              <a:latin typeface="Times New Roman" pitchFamily="18" charset="0"/>
              <a:cs typeface="Times New Roman" pitchFamily="18" charset="0"/>
            </a:rPr>
            <a:t>chuột</a:t>
          </a:r>
        </a:p>
      </dsp:txBody>
      <dsp:txXfrm>
        <a:off x="743178" y="2627119"/>
        <a:ext cx="6856516" cy="525608"/>
      </dsp:txXfrm>
    </dsp:sp>
    <dsp:sp modelId="{F89000C0-4ACF-43BA-8B2A-ACE81BEAA39F}">
      <dsp:nvSpPr>
        <dsp:cNvPr id="0" name=""/>
        <dsp:cNvSpPr/>
      </dsp:nvSpPr>
      <dsp:spPr>
        <a:xfrm>
          <a:off x="414673" y="2561418"/>
          <a:ext cx="657011" cy="657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6272BE-24C7-4464-B16B-1D8B3C0EC571}">
      <dsp:nvSpPr>
        <dsp:cNvPr id="0" name=""/>
        <dsp:cNvSpPr/>
      </dsp:nvSpPr>
      <dsp:spPr>
        <a:xfrm>
          <a:off x="366542" y="3415280"/>
          <a:ext cx="7233152" cy="525608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7202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latin typeface="Times New Roman" pitchFamily="18" charset="0"/>
              <a:cs typeface="Times New Roman" pitchFamily="18" charset="0"/>
            </a:rPr>
            <a:t>Kéo thả chuột</a:t>
          </a:r>
        </a:p>
      </dsp:txBody>
      <dsp:txXfrm>
        <a:off x="366542" y="3415280"/>
        <a:ext cx="7233152" cy="525608"/>
      </dsp:txXfrm>
    </dsp:sp>
    <dsp:sp modelId="{91394394-7507-4BA6-A735-503B0C508F36}">
      <dsp:nvSpPr>
        <dsp:cNvPr id="0" name=""/>
        <dsp:cNvSpPr/>
      </dsp:nvSpPr>
      <dsp:spPr>
        <a:xfrm>
          <a:off x="38037" y="3349579"/>
          <a:ext cx="657011" cy="6570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21AA8-B54A-4F36-9C0F-A42E3C8ECE64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833F4-BC70-4E3F-89FB-96C6EA80EC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059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Xin chào các bạn học sinh lớp 3 trng..........Năm học này, chúng mình được làm quen với một môn học mới đó là môn Tin học.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833F4-BC70-4E3F-89FB-96C6EA80EC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063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/>
              <a:t>nay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choột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. </a:t>
            </a:r>
            <a:r>
              <a:rPr lang="en-US" dirty="0" err="1"/>
              <a:t>Tuy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,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 smtClean="0"/>
              <a:t>chuột</a:t>
            </a:r>
            <a:r>
              <a:rPr lang="en-US" dirty="0" smtClean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 smtClean="0"/>
              <a:t>chuột</a:t>
            </a:r>
            <a:r>
              <a:rPr lang="en-US" dirty="0" smtClean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833F4-BC70-4E3F-89FB-96C6EA80EC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845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AD38B7-2C73-4B80-A091-F04D26272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45D72C2-3A3F-4597-BCD0-CD8A11CFC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C7E1FE-A3F5-429F-88EC-E24730A4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D6027D-DC9B-4762-A799-19B0589B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522E1C-27D9-43FD-9A91-2B8958EA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314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7A092A-596C-467E-AAD8-900E0549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1F2B375-DAA6-4BF9-9A63-AA1FF9ACA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E0DC1F-8AD1-498E-936E-7B479F4E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843DE3-0826-467C-9E6B-91E3F9EE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41AB5D-FBDA-4F09-963E-8BE3B2E4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014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AD8DF59-3A4D-4BF1-9592-64F46ED9A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A642E41-38B5-4B56-8AEB-FD22F0E1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F6DF10-DBB6-4A64-BA70-A5B54ED8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02A13F-0B61-4A37-854F-BFE26B43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488BC8-CAAF-449F-8B1D-24B87504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569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E710BF-DFDE-47A6-B3EE-22B957A2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E9A987-5593-48B2-9E8F-D46FD922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BE2DED-DF48-4CAD-9D11-95BCD713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71A595-AD8B-4B7F-B681-08330880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08BA7C-1D9C-4615-AAF1-E664A7AB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592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CBD952-EDF4-4344-8E1A-AADDE4FE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B9473A-9E92-45F2-BDD7-D4C993384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DBA2D3-DCBC-46AF-BF60-51A16C6D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6184AC-F161-4910-ABCC-6BA7BFC5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7B51EE-4160-44D9-B485-092C6DFE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251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9C8FB-4F0A-44F2-A407-21D9BD9E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CF458C-4A1C-4F00-BDF7-19A0A874A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65D95D-F3E3-4753-A1E0-2DD16A81D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40F4A2D-CA41-4F3E-B8E0-646C81F7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295DA6-BE45-43CD-A95C-66040BE2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47E17D-4F64-42F7-BA0A-6DE19E5B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751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E18829-72C5-4787-8119-ED6EFBD4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B43FBD2-A5CD-41E0-9222-E790C018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ED87062-6E2F-41BF-9537-B7BC4BA85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9F46BE5-EA04-449C-9DDB-AD77ED1BF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7F50AF-7674-43FB-8B16-486CAEF67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7A05E60-10AB-4168-BB00-1D3DE306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7D70CB9-580F-4AFC-9258-D95ABC62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59BED0B-C50C-494D-93E5-5C7D1785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115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F96DB2-3B01-432E-AA26-5AC8C91B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C50C330-3358-4117-9772-70AB11B0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F52ED7F-6A42-41BA-98BC-3D2A007B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4CC930D-66E0-46E7-9358-F8C7D0C2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380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57B624-35D6-409B-ABEB-D8D62E62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D92ABE4-74C2-4301-9BD5-B56CA70A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26512EB-971F-4D9E-BFBF-2BB7173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170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F4FF9E-DB9D-472B-93D7-01B2B8CC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4348A8-87F3-4E51-9D9B-8F27C51C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1D144A9-C089-497C-A2B8-DC4F316DC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5805EB-4434-47AF-87FD-3658AE4F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91A80C-2E12-4808-9597-C7949577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E49499-7C1D-40D4-BA5D-6C9FA54E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356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4883B0-A054-43AC-8DDF-D0011D25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82BD6FE-5778-4C1E-89BB-1D36F1B41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9991A86-3C95-4509-A5B7-0F1C11847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A36813D-4BD1-41A0-9413-506387ED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1999038-A671-4080-A8FE-C5F8791B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43A960-840B-4E31-BB47-21C13991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238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004DB6B-4480-488D-BBC2-C76BFDC5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25F3A6-F3BF-41E9-8DAB-2D4C3A99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76255C-FD91-4D35-9598-2AD4430AB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3A3A-0441-4FC4-B674-5730CF5723A5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384930-2909-44C5-91BD-46FCCC235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9387E4-844E-4064-A265-22A949481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1817F-E930-4183-82C9-8476CE8D8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730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35.xml"/><Relationship Id="rId7" Type="http://schemas.openxmlformats.org/officeDocument/2006/relationships/image" Target="../media/image24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3.jpeg"/><Relationship Id="rId11" Type="http://schemas.openxmlformats.org/officeDocument/2006/relationships/image" Target="../media/image12.emf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38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16.emf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2.e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6.e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0.png"/><Relationship Id="rId4" Type="http://schemas.microsoft.com/office/2007/relationships/media" Target="../media/media1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34.gif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11" Type="http://schemas.openxmlformats.org/officeDocument/2006/relationships/image" Target="../media/image38.gif"/><Relationship Id="rId5" Type="http://schemas.openxmlformats.org/officeDocument/2006/relationships/image" Target="../media/image31.png"/><Relationship Id="rId15" Type="http://schemas.openxmlformats.org/officeDocument/2006/relationships/image" Target="../media/image32.png"/><Relationship Id="rId10" Type="http://schemas.openxmlformats.org/officeDocument/2006/relationships/image" Target="../media/image37.gif"/><Relationship Id="rId4" Type="http://schemas.openxmlformats.org/officeDocument/2006/relationships/audio" Target="../media/audio3.wav"/><Relationship Id="rId9" Type="http://schemas.openxmlformats.org/officeDocument/2006/relationships/image" Target="../media/image36.gif"/><Relationship Id="rId14" Type="http://schemas.openxmlformats.org/officeDocument/2006/relationships/image" Target="../media/image4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9.png"/><Relationship Id="rId3" Type="http://schemas.openxmlformats.org/officeDocument/2006/relationships/audio" Target="../media/audio4.wav"/><Relationship Id="rId7" Type="http://schemas.openxmlformats.org/officeDocument/2006/relationships/image" Target="../media/image33.gif"/><Relationship Id="rId12" Type="http://schemas.openxmlformats.org/officeDocument/2006/relationships/image" Target="../media/image38.gif"/><Relationship Id="rId2" Type="http://schemas.openxmlformats.org/officeDocument/2006/relationships/audio" Target="../media/audio1.wav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7.gif"/><Relationship Id="rId5" Type="http://schemas.openxmlformats.org/officeDocument/2006/relationships/audio" Target="../media/audio3.wav"/><Relationship Id="rId15" Type="http://schemas.openxmlformats.org/officeDocument/2006/relationships/image" Target="../media/image42.gif"/><Relationship Id="rId10" Type="http://schemas.openxmlformats.org/officeDocument/2006/relationships/image" Target="../media/image36.gif"/><Relationship Id="rId4" Type="http://schemas.openxmlformats.org/officeDocument/2006/relationships/audio" Target="../media/audio2.wav"/><Relationship Id="rId9" Type="http://schemas.openxmlformats.org/officeDocument/2006/relationships/image" Target="../media/image35.gif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12" Type="http://schemas.openxmlformats.org/officeDocument/2006/relationships/image" Target="../media/image37.gif"/><Relationship Id="rId2" Type="http://schemas.openxmlformats.org/officeDocument/2006/relationships/audio" Target="../media/audio2.wav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11" Type="http://schemas.openxmlformats.org/officeDocument/2006/relationships/image" Target="../media/image36.gif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10" Type="http://schemas.openxmlformats.org/officeDocument/2006/relationships/image" Target="../media/image35.gif"/><Relationship Id="rId4" Type="http://schemas.openxmlformats.org/officeDocument/2006/relationships/audio" Target="../media/audio3.wav"/><Relationship Id="rId9" Type="http://schemas.openxmlformats.org/officeDocument/2006/relationships/image" Target="../media/image34.gif"/><Relationship Id="rId1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11" Type="http://schemas.openxmlformats.org/officeDocument/2006/relationships/image" Target="../media/image37.gif"/><Relationship Id="rId5" Type="http://schemas.openxmlformats.org/officeDocument/2006/relationships/image" Target="../media/image31.png"/><Relationship Id="rId15" Type="http://schemas.openxmlformats.org/officeDocument/2006/relationships/image" Target="../media/image32.png"/><Relationship Id="rId10" Type="http://schemas.openxmlformats.org/officeDocument/2006/relationships/image" Target="../media/image36.gif"/><Relationship Id="rId4" Type="http://schemas.openxmlformats.org/officeDocument/2006/relationships/audio" Target="../media/audio3.wav"/><Relationship Id="rId9" Type="http://schemas.openxmlformats.org/officeDocument/2006/relationships/image" Target="../media/image35.gif"/><Relationship Id="rId1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apchiai.net/tren-tay-chuot-khong-day-microsoft-designer-receiver-usb-thiet-ke-dep-ket-noi-bluetooth-tot-moi-tay.html" TargetMode="External"/><Relationship Id="rId13" Type="http://schemas.openxmlformats.org/officeDocument/2006/relationships/image" Target="../media/image6.png"/><Relationship Id="rId18" Type="http://schemas.openxmlformats.org/officeDocument/2006/relationships/hyperlink" Target="http://mandablogsabout.blogspot.com/2009/11/pink-heated-computer-mouse-review-and.html" TargetMode="External"/><Relationship Id="rId3" Type="http://schemas.openxmlformats.org/officeDocument/2006/relationships/tags" Target="../tags/tag11.xml"/><Relationship Id="rId21" Type="http://schemas.openxmlformats.org/officeDocument/2006/relationships/image" Target="../media/image10.jpeg"/><Relationship Id="rId7" Type="http://schemas.openxmlformats.org/officeDocument/2006/relationships/image" Target="../media/image3.jpeg"/><Relationship Id="rId12" Type="http://schemas.openxmlformats.org/officeDocument/2006/relationships/hyperlink" Target="http://arduino.vn/bai-viet/544-cai-dat-windows-10-iot-core-tren-raspberry-pi-2" TargetMode="External"/><Relationship Id="rId17" Type="http://schemas.openxmlformats.org/officeDocument/2006/relationships/image" Target="../media/image8.jpeg"/><Relationship Id="rId2" Type="http://schemas.openxmlformats.org/officeDocument/2006/relationships/tags" Target="../tags/tag10.xml"/><Relationship Id="rId16" Type="http://schemas.openxmlformats.org/officeDocument/2006/relationships/hyperlink" Target="http://gadgetsin.com/elecom-rinkak-computer-mouse.htm" TargetMode="External"/><Relationship Id="rId20" Type="http://schemas.openxmlformats.org/officeDocument/2006/relationships/hyperlink" Target="http://pietrodn.wordpress.com/2010/02/17/apple-magic-mouse" TargetMode="External"/><Relationship Id="rId1" Type="http://schemas.openxmlformats.org/officeDocument/2006/relationships/tags" Target="../tags/tag9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5.jpeg"/><Relationship Id="rId24" Type="http://schemas.openxmlformats.org/officeDocument/2006/relationships/hyperlink" Target="https://positek.net/mouse-busted/" TargetMode="Externa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7.jpeg"/><Relationship Id="rId23" Type="http://schemas.openxmlformats.org/officeDocument/2006/relationships/image" Target="../media/image11.png"/><Relationship Id="rId10" Type="http://schemas.openxmlformats.org/officeDocument/2006/relationships/hyperlink" Target="http://fr.wiktionary.org/wiki/muso" TargetMode="External"/><Relationship Id="rId19" Type="http://schemas.openxmlformats.org/officeDocument/2006/relationships/image" Target="../media/image9.jpeg"/><Relationship Id="rId4" Type="http://schemas.openxmlformats.org/officeDocument/2006/relationships/tags" Target="../tags/tag12.xml"/><Relationship Id="rId9" Type="http://schemas.openxmlformats.org/officeDocument/2006/relationships/image" Target="../media/image4.jpeg"/><Relationship Id="rId14" Type="http://schemas.openxmlformats.org/officeDocument/2006/relationships/hyperlink" Target="https://pxhere.com/pl/photo/1372497" TargetMode="External"/><Relationship Id="rId22" Type="http://schemas.openxmlformats.org/officeDocument/2006/relationships/hyperlink" Target="https://gadgetsin.com/e-blue-iron-man-3-gaming-mouse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5.xml"/><Relationship Id="rId7" Type="http://schemas.openxmlformats.org/officeDocument/2006/relationships/image" Target="../media/image13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emf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.xml"/><Relationship Id="rId9" Type="http://schemas.openxmlformats.org/officeDocument/2006/relationships/hyperlink" Target="https://hotgear.vn/products/ram-adata-8gb-1x8gb-ddr4-3000mhz-xpg-gammix-d1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19.xml"/><Relationship Id="rId7" Type="http://schemas.microsoft.com/office/2007/relationships/hdphoto" Target="../media/hdphoto3.wdp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.xml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3"/>
          <p:cNvSpPr txBox="1"/>
          <p:nvPr/>
        </p:nvSpPr>
        <p:spPr>
          <a:xfrm>
            <a:off x="4620380" y="983874"/>
            <a:ext cx="228299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3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TIN HỌC</a:t>
            </a:r>
            <a:endParaRPr lang="zh-CN" altLang="en-US" sz="3800" b="1" dirty="0">
              <a:solidFill>
                <a:srgbClr val="DF3427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4" name="直接连接符 8"/>
          <p:cNvCxnSpPr>
            <a:cxnSpLocks/>
          </p:cNvCxnSpPr>
          <p:nvPr/>
        </p:nvCxnSpPr>
        <p:spPr>
          <a:xfrm>
            <a:off x="3457575" y="1700187"/>
            <a:ext cx="52768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0"/>
          <p:cNvSpPr/>
          <p:nvPr/>
        </p:nvSpPr>
        <p:spPr>
          <a:xfrm>
            <a:off x="2642091" y="2548946"/>
            <a:ext cx="4558145" cy="576159"/>
          </a:xfrm>
          <a:prstGeom prst="roundRect">
            <a:avLst>
              <a:gd name="adj" fmla="val 50000"/>
            </a:avLst>
          </a:prstGeom>
          <a:solidFill>
            <a:srgbClr val="08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662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4">
            <a:extLst>
              <a:ext uri="{FF2B5EF4-FFF2-40B4-BE49-F238E27FC236}">
                <a16:creationId xmlns="" xmlns:a16="http://schemas.microsoft.com/office/drawing/2014/main" id="{F97D57FC-8C66-4E4C-823A-9F1E18BE1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390" y="1066801"/>
            <a:ext cx="998982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di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="" xmlns:a16="http://schemas.microsoft.com/office/drawing/2014/main" id="{7EEFF331-2D99-4211-A01D-0C97D0E1F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798" y="2302788"/>
            <a:ext cx="5098732" cy="430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D8A2685-7520-426A-9F70-C191D87D0798}"/>
              </a:ext>
            </a:extLst>
          </p:cNvPr>
          <p:cNvSpPr/>
          <p:nvPr/>
        </p:nvSpPr>
        <p:spPr>
          <a:xfrm>
            <a:off x="5669280" y="3950970"/>
            <a:ext cx="24384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2">
            <a:extLst>
              <a:ext uri="{FF2B5EF4-FFF2-40B4-BE49-F238E27FC236}">
                <a16:creationId xmlns="" xmlns:a16="http://schemas.microsoft.com/office/drawing/2014/main" id="{B03B55B9-6D19-4AE9-B623-DF913AC56014}"/>
              </a:ext>
            </a:extLst>
          </p:cNvPr>
          <p:cNvGrpSpPr/>
          <p:nvPr/>
        </p:nvGrpSpPr>
        <p:grpSpPr>
          <a:xfrm>
            <a:off x="499110" y="340366"/>
            <a:ext cx="6657986" cy="1136721"/>
            <a:chOff x="3575050" y="2814568"/>
            <a:chExt cx="5962237" cy="1136721"/>
          </a:xfrm>
        </p:grpSpPr>
        <p:sp>
          <p:nvSpPr>
            <p:cNvPr id="8" name="椭圆 13">
              <a:extLst>
                <a:ext uri="{FF2B5EF4-FFF2-40B4-BE49-F238E27FC236}">
                  <a16:creationId xmlns="" xmlns:a16="http://schemas.microsoft.com/office/drawing/2014/main" id="{5F3D4B5F-55CF-44F9-8522-E548D0AAD3B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椭圆 14">
              <a:extLst>
                <a:ext uri="{FF2B5EF4-FFF2-40B4-BE49-F238E27FC236}">
                  <a16:creationId xmlns="" xmlns:a16="http://schemas.microsoft.com/office/drawing/2014/main" id="{55C95378-2E7D-4FF6-AC17-3C6BD721382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663950" y="2997200"/>
              <a:ext cx="865188" cy="863600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0" name="直接连接符 16">
              <a:extLst>
                <a:ext uri="{FF2B5EF4-FFF2-40B4-BE49-F238E27FC236}">
                  <a16:creationId xmlns="" xmlns:a16="http://schemas.microsoft.com/office/drawing/2014/main" id="{D8B3BF1C-F537-45F4-BE1E-8729A6419D0C}"/>
                </a:ext>
              </a:extLst>
            </p:cNvPr>
            <p:cNvCxnSpPr>
              <a:cxnSpLocks noChangeShapeType="1"/>
              <a:stCxn id="8" idx="6"/>
            </p:cNvCxnSpPr>
            <p:nvPr>
              <p:custDataLst>
                <p:tags r:id="rId3"/>
              </p:custDataLst>
            </p:nvPr>
          </p:nvCxnSpPr>
          <p:spPr bwMode="auto">
            <a:xfrm>
              <a:off x="4618038" y="3429000"/>
              <a:ext cx="3998912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19">
              <a:extLst>
                <a:ext uri="{FF2B5EF4-FFF2-40B4-BE49-F238E27FC236}">
                  <a16:creationId xmlns="" xmlns:a16="http://schemas.microsoft.com/office/drawing/2014/main" id="{DB1DDE25-E6F3-4646-9FE0-3C462A463936}"/>
                </a:ext>
              </a:extLst>
            </p:cNvPr>
            <p:cNvSpPr txBox="1"/>
            <p:nvPr/>
          </p:nvSpPr>
          <p:spPr>
            <a:xfrm>
              <a:off x="4706938" y="2814568"/>
              <a:ext cx="48303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Con </a:t>
              </a:r>
              <a:r>
                <a:rPr lang="en-US" sz="40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trỏ</a:t>
              </a: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chuột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1">
            <a:extLst>
              <a:ext uri="{FF2B5EF4-FFF2-40B4-BE49-F238E27FC236}">
                <a16:creationId xmlns="" xmlns:a16="http://schemas.microsoft.com/office/drawing/2014/main" id="{DB38B2BA-898C-4E37-9C18-35654B0A87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5029" y="4410895"/>
            <a:ext cx="1495604" cy="2192311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66A63272-5260-46AA-895D-E986F7B9FD3E}"/>
              </a:ext>
            </a:extLst>
          </p:cNvPr>
          <p:cNvGrpSpPr/>
          <p:nvPr/>
        </p:nvGrpSpPr>
        <p:grpSpPr>
          <a:xfrm>
            <a:off x="499110" y="340366"/>
            <a:ext cx="6657986" cy="1136721"/>
            <a:chOff x="3575050" y="2814568"/>
            <a:chExt cx="5962237" cy="1136721"/>
          </a:xfrm>
        </p:grpSpPr>
        <p:sp>
          <p:nvSpPr>
            <p:cNvPr id="4" name="椭圆 13">
              <a:extLst>
                <a:ext uri="{FF2B5EF4-FFF2-40B4-BE49-F238E27FC236}">
                  <a16:creationId xmlns="" xmlns:a16="http://schemas.microsoft.com/office/drawing/2014/main" id="{5D9B3886-52E9-4817-960A-5D050B1E274B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椭圆 14">
              <a:extLst>
                <a:ext uri="{FF2B5EF4-FFF2-40B4-BE49-F238E27FC236}">
                  <a16:creationId xmlns="" xmlns:a16="http://schemas.microsoft.com/office/drawing/2014/main" id="{A2A0D8F5-6585-44B0-B840-987E3ED914A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663950" y="2997200"/>
              <a:ext cx="865188" cy="863600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6" name="直接连接符 16">
              <a:extLst>
                <a:ext uri="{FF2B5EF4-FFF2-40B4-BE49-F238E27FC236}">
                  <a16:creationId xmlns="" xmlns:a16="http://schemas.microsoft.com/office/drawing/2014/main" id="{35927EDC-2282-4863-A095-F2D9FA33B454}"/>
                </a:ext>
              </a:extLst>
            </p:cNvPr>
            <p:cNvCxnSpPr>
              <a:cxnSpLocks noChangeShapeType="1"/>
              <a:stCxn id="4" idx="6"/>
            </p:cNvCxnSpPr>
            <p:nvPr>
              <p:custDataLst>
                <p:tags r:id="rId3"/>
              </p:custDataLst>
            </p:nvPr>
          </p:nvCxnSpPr>
          <p:spPr bwMode="auto">
            <a:xfrm>
              <a:off x="4618038" y="3429000"/>
              <a:ext cx="3998912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TextBox 19">
              <a:extLst>
                <a:ext uri="{FF2B5EF4-FFF2-40B4-BE49-F238E27FC236}">
                  <a16:creationId xmlns="" xmlns:a16="http://schemas.microsoft.com/office/drawing/2014/main" id="{14081902-1C3B-4FC8-AA14-12D8EF87ED68}"/>
                </a:ext>
              </a:extLst>
            </p:cNvPr>
            <p:cNvSpPr txBox="1"/>
            <p:nvPr/>
          </p:nvSpPr>
          <p:spPr>
            <a:xfrm>
              <a:off x="4706938" y="2814568"/>
              <a:ext cx="48303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Con </a:t>
              </a:r>
              <a:r>
                <a:rPr lang="en-US" sz="40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trỏ</a:t>
              </a: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chuột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ACE8E189-0572-43FE-A762-F7E1E7B55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586" y="1323901"/>
            <a:ext cx="1059002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11" descr="chuot3">
            <a:extLst>
              <a:ext uri="{FF2B5EF4-FFF2-40B4-BE49-F238E27FC236}">
                <a16:creationId xmlns="" xmlns:a16="http://schemas.microsoft.com/office/drawing/2014/main" id="{0C63884F-8EFD-4AC9-9571-3B74FF5AB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498" y="4433796"/>
            <a:ext cx="9144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chuot2">
            <a:extLst>
              <a:ext uri="{FF2B5EF4-FFF2-40B4-BE49-F238E27FC236}">
                <a16:creationId xmlns="" xmlns:a16="http://schemas.microsoft.com/office/drawing/2014/main" id="{7225DD5E-403D-46A6-ACCC-ABB7C8E7C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78" y="4456187"/>
            <a:ext cx="7286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chuot4">
            <a:extLst>
              <a:ext uri="{FF2B5EF4-FFF2-40B4-BE49-F238E27FC236}">
                <a16:creationId xmlns="" xmlns:a16="http://schemas.microsoft.com/office/drawing/2014/main" id="{1B58E6EB-592E-49FE-8419-C46F5D99A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410" y="2754313"/>
            <a:ext cx="9794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chuot5">
            <a:extLst>
              <a:ext uri="{FF2B5EF4-FFF2-40B4-BE49-F238E27FC236}">
                <a16:creationId xmlns="" xmlns:a16="http://schemas.microsoft.com/office/drawing/2014/main" id="{A55DBFF8-FE0C-4C65-A354-B5826C13C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78" y="2642176"/>
            <a:ext cx="9810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chuot6">
            <a:extLst>
              <a:ext uri="{FF2B5EF4-FFF2-40B4-BE49-F238E27FC236}">
                <a16:creationId xmlns="" xmlns:a16="http://schemas.microsoft.com/office/drawing/2014/main" id="{42F5A11E-453B-4E53-91C9-405F25C0D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33" y="2401814"/>
            <a:ext cx="1231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 Tuong\Desktop\tranh trang tri pm\tay.jpg">
            <a:extLst>
              <a:ext uri="{FF2B5EF4-FFF2-40B4-BE49-F238E27FC236}">
                <a16:creationId xmlns="" xmlns:a16="http://schemas.microsoft.com/office/drawing/2014/main" id="{214D822F-5D8D-4D59-9BC9-26D7F913F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08" y="4048827"/>
            <a:ext cx="1581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">
            <a:extLst>
              <a:ext uri="{FF2B5EF4-FFF2-40B4-BE49-F238E27FC236}">
                <a16:creationId xmlns="" xmlns:a16="http://schemas.microsoft.com/office/drawing/2014/main" id="{6305CBE1-C5C3-40EE-B319-2FDE72FB1B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87502" y="3733800"/>
            <a:ext cx="1505839" cy="22657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065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>
            <a:extLst>
              <a:ext uri="{FF2B5EF4-FFF2-40B4-BE49-F238E27FC236}">
                <a16:creationId xmlns="" xmlns:a16="http://schemas.microsoft.com/office/drawing/2014/main" id="{2C587411-56D6-441E-97F6-DF959E136FDB}"/>
              </a:ext>
            </a:extLst>
          </p:cNvPr>
          <p:cNvGrpSpPr/>
          <p:nvPr/>
        </p:nvGrpSpPr>
        <p:grpSpPr>
          <a:xfrm>
            <a:off x="499110" y="340366"/>
            <a:ext cx="10420526" cy="1136721"/>
            <a:chOff x="3575050" y="2814568"/>
            <a:chExt cx="9259587" cy="1136721"/>
          </a:xfrm>
        </p:grpSpPr>
        <p:sp>
          <p:nvSpPr>
            <p:cNvPr id="5" name="椭圆 13">
              <a:extLst>
                <a:ext uri="{FF2B5EF4-FFF2-40B4-BE49-F238E27FC236}">
                  <a16:creationId xmlns="" xmlns:a16="http://schemas.microsoft.com/office/drawing/2014/main" id="{FD08A554-E47A-453E-9A98-5BC00A23780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椭圆 14">
              <a:extLst>
                <a:ext uri="{FF2B5EF4-FFF2-40B4-BE49-F238E27FC236}">
                  <a16:creationId xmlns="" xmlns:a16="http://schemas.microsoft.com/office/drawing/2014/main" id="{6372519C-21CC-4EC3-A3AB-16CA0CE5C82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663950" y="2997200"/>
              <a:ext cx="865188" cy="863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prstClr val="white"/>
                  </a:solidFill>
                  <a:latin typeface="Impact" pitchFamily="34" charset="0"/>
                  <a:ea typeface="宋体" panose="02010600030101010101" pitchFamily="2" charset="-122"/>
                </a:rPr>
                <a:t>4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7" name="直接连接符 16">
              <a:extLst>
                <a:ext uri="{FF2B5EF4-FFF2-40B4-BE49-F238E27FC236}">
                  <a16:creationId xmlns="" xmlns:a16="http://schemas.microsoft.com/office/drawing/2014/main" id="{B3844DF3-8413-4165-AB62-C32B2AAEEE95}"/>
                </a:ext>
              </a:extLst>
            </p:cNvPr>
            <p:cNvCxnSpPr>
              <a:cxnSpLocks noChangeShapeType="1"/>
              <a:stCxn id="5" idx="6"/>
            </p:cNvCxnSpPr>
            <p:nvPr>
              <p:custDataLst>
                <p:tags r:id="rId3"/>
              </p:custDataLst>
            </p:nvPr>
          </p:nvCxnSpPr>
          <p:spPr bwMode="auto">
            <a:xfrm>
              <a:off x="4618038" y="3429000"/>
              <a:ext cx="3998912" cy="0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Box 19">
              <a:extLst>
                <a:ext uri="{FF2B5EF4-FFF2-40B4-BE49-F238E27FC236}">
                  <a16:creationId xmlns="" xmlns:a16="http://schemas.microsoft.com/office/drawing/2014/main" id="{5CC0B80E-A1D3-46B0-BBE2-5F4A1B1340A5}"/>
                </a:ext>
              </a:extLst>
            </p:cNvPr>
            <p:cNvSpPr txBox="1"/>
            <p:nvPr/>
          </p:nvSpPr>
          <p:spPr>
            <a:xfrm>
              <a:off x="4718808" y="2814568"/>
              <a:ext cx="8115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Các</a:t>
              </a: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thao</a:t>
              </a: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tác</a:t>
              </a: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sử</a:t>
              </a: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dụng</a:t>
              </a: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chuột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9" name="Diagram 8">
            <a:extLst>
              <a:ext uri="{FF2B5EF4-FFF2-40B4-BE49-F238E27FC236}">
                <a16:creationId xmlns="" xmlns:a16="http://schemas.microsoft.com/office/drawing/2014/main" id="{09172468-42CF-4941-985D-4E68E0DD0D66}"/>
              </a:ext>
            </a:extLst>
          </p:cNvPr>
          <p:cNvGraphicFramePr/>
          <p:nvPr/>
        </p:nvGraphicFramePr>
        <p:xfrm>
          <a:off x="2649538" y="1295400"/>
          <a:ext cx="7687974" cy="420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6">
            <a:extLst>
              <a:ext uri="{FF2B5EF4-FFF2-40B4-BE49-F238E27FC236}">
                <a16:creationId xmlns="" xmlns:a16="http://schemas.microsoft.com/office/drawing/2014/main" id="{6AA933A3-4637-4905-AB17-8402FEB59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38" y="1519238"/>
            <a:ext cx="823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="" xmlns:a16="http://schemas.microsoft.com/office/drawing/2014/main" id="{87FCB8FF-D9C0-42F3-9177-4815690CE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914" y="2273300"/>
            <a:ext cx="42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="" xmlns:a16="http://schemas.microsoft.com/office/drawing/2014/main" id="{913F10D7-8B9A-4686-BE72-78222CBA161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154364" y="3132138"/>
            <a:ext cx="649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="" xmlns:a16="http://schemas.microsoft.com/office/drawing/2014/main" id="{AFCEBB6D-2A9F-4174-9D70-8540FCBA3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4" y="3886200"/>
            <a:ext cx="503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="" xmlns:a16="http://schemas.microsoft.com/office/drawing/2014/main" id="{7BD2AE64-45EC-4613-8E25-ABBE2A9ED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4737100"/>
            <a:ext cx="246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5" name="图片 1">
            <a:extLst>
              <a:ext uri="{FF2B5EF4-FFF2-40B4-BE49-F238E27FC236}">
                <a16:creationId xmlns="" xmlns:a16="http://schemas.microsoft.com/office/drawing/2014/main" id="{7B2EA0B5-793E-435B-9E6C-F52B1081D90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2972" y="4633728"/>
            <a:ext cx="1340870" cy="1984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05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7694175-7DB8-43BA-83DC-F8DA20EB08B0}"/>
              </a:ext>
            </a:extLst>
          </p:cNvPr>
          <p:cNvGrpSpPr>
            <a:grpSpLocks/>
          </p:cNvGrpSpPr>
          <p:nvPr/>
        </p:nvGrpSpPr>
        <p:grpSpPr bwMode="auto">
          <a:xfrm>
            <a:off x="1706786" y="3055381"/>
            <a:ext cx="4637087" cy="539750"/>
            <a:chOff x="590573" y="930260"/>
            <a:chExt cx="8255501" cy="539952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D1932123-9C00-4AEA-8CBD-9C097E6C41DD}"/>
                </a:ext>
              </a:extLst>
            </p:cNvPr>
            <p:cNvSpPr/>
            <p:nvPr/>
          </p:nvSpPr>
          <p:spPr>
            <a:xfrm>
              <a:off x="590573" y="930260"/>
              <a:ext cx="8255501" cy="53995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CAC1AE42-41CB-4439-8A1C-5B1D3E93BC0E}"/>
                </a:ext>
              </a:extLst>
            </p:cNvPr>
            <p:cNvSpPr/>
            <p:nvPr/>
          </p:nvSpPr>
          <p:spPr>
            <a:xfrm>
              <a:off x="590573" y="930260"/>
              <a:ext cx="8255501" cy="539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8183" tIns="81280" rIns="81280" bIns="8128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193251E6-5B3F-459F-BF65-487EFADA1CD0}"/>
              </a:ext>
            </a:extLst>
          </p:cNvPr>
          <p:cNvSpPr/>
          <p:nvPr/>
        </p:nvSpPr>
        <p:spPr>
          <a:xfrm>
            <a:off x="1040035" y="2917269"/>
            <a:ext cx="800100" cy="836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374C610-8DC8-4586-BB5C-0BF5F335A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347" y="3025218"/>
            <a:ext cx="62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71DF2D26-E48A-44BC-9B6A-B8E2D78FEA94}"/>
              </a:ext>
            </a:extLst>
          </p:cNvPr>
          <p:cNvGrpSpPr>
            <a:grpSpLocks/>
          </p:cNvGrpSpPr>
          <p:nvPr/>
        </p:nvGrpSpPr>
        <p:grpSpPr bwMode="auto">
          <a:xfrm>
            <a:off x="1673448" y="4565093"/>
            <a:ext cx="4670425" cy="527050"/>
            <a:chOff x="880214" y="1843283"/>
            <a:chExt cx="6988507" cy="526844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B6AFE0EB-BB69-42DC-919F-1E2A5B562B6C}"/>
                </a:ext>
              </a:extLst>
            </p:cNvPr>
            <p:cNvSpPr/>
            <p:nvPr/>
          </p:nvSpPr>
          <p:spPr>
            <a:xfrm>
              <a:off x="880214" y="1843283"/>
              <a:ext cx="6988507" cy="52684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D9A435B5-817B-46B8-9625-AE536849EF2F}"/>
                </a:ext>
              </a:extLst>
            </p:cNvPr>
            <p:cNvSpPr/>
            <p:nvPr/>
          </p:nvSpPr>
          <p:spPr>
            <a:xfrm>
              <a:off x="880214" y="1843283"/>
              <a:ext cx="6988507" cy="526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8183" tIns="81280" rIns="81280" bIns="8128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đúp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9C583BB3-0D71-40DB-AB5D-026A2D825947}"/>
              </a:ext>
            </a:extLst>
          </p:cNvPr>
          <p:cNvSpPr/>
          <p:nvPr/>
        </p:nvSpPr>
        <p:spPr>
          <a:xfrm>
            <a:off x="1047972" y="4480956"/>
            <a:ext cx="731838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541511A-92C9-40C0-885D-6E48BBECAD64}"/>
              </a:ext>
            </a:extLst>
          </p:cNvPr>
          <p:cNvGrpSpPr>
            <a:grpSpLocks/>
          </p:cNvGrpSpPr>
          <p:nvPr/>
        </p:nvGrpSpPr>
        <p:grpSpPr bwMode="auto">
          <a:xfrm>
            <a:off x="1559148" y="1542493"/>
            <a:ext cx="4784725" cy="527050"/>
            <a:chOff x="527746" y="232554"/>
            <a:chExt cx="6363578" cy="526844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C390434-175F-48BC-AD8E-874EF16ADC52}"/>
                </a:ext>
              </a:extLst>
            </p:cNvPr>
            <p:cNvSpPr/>
            <p:nvPr/>
          </p:nvSpPr>
          <p:spPr>
            <a:xfrm>
              <a:off x="527746" y="232554"/>
              <a:ext cx="6363578" cy="52684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D134F2F-C010-4AA4-89DA-DF2BDBE2F5DB}"/>
                </a:ext>
              </a:extLst>
            </p:cNvPr>
            <p:cNvSpPr/>
            <p:nvPr/>
          </p:nvSpPr>
          <p:spPr>
            <a:xfrm>
              <a:off x="527746" y="232554"/>
              <a:ext cx="6363578" cy="526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8183" tIns="81280" rIns="81280" bIns="8128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Di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B7CE593-DC8E-4060-A797-CF2881A5EEFE}"/>
              </a:ext>
            </a:extLst>
          </p:cNvPr>
          <p:cNvSpPr/>
          <p:nvPr/>
        </p:nvSpPr>
        <p:spPr>
          <a:xfrm>
            <a:off x="1027335" y="1428194"/>
            <a:ext cx="825500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09BA5EB-F409-4E06-B63E-04837FAF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035" y="1521856"/>
            <a:ext cx="823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4FD77F4-DDC1-4995-BA40-8FB6E38A9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035" y="2129869"/>
            <a:ext cx="71945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Thay đổi vị trí của chuột trên mặt phẳng.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14781B8-3F16-468B-8E52-9BB1CE8DD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1448" y="3688793"/>
            <a:ext cx="817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Nhấn nút trái chuột rồi thả ngón tay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A262D5B-5202-4573-AEB5-57E71DA18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472" y="4512706"/>
            <a:ext cx="655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0597077-31DB-4E91-8E43-ED6928803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448" y="5375125"/>
            <a:ext cx="98531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  <p:grpSp>
        <p:nvGrpSpPr>
          <p:cNvPr id="27" name="组合 2">
            <a:extLst>
              <a:ext uri="{FF2B5EF4-FFF2-40B4-BE49-F238E27FC236}">
                <a16:creationId xmlns="" xmlns:a16="http://schemas.microsoft.com/office/drawing/2014/main" id="{D641FEC7-291E-4B23-918A-48F9D06A8545}"/>
              </a:ext>
            </a:extLst>
          </p:cNvPr>
          <p:cNvGrpSpPr/>
          <p:nvPr/>
        </p:nvGrpSpPr>
        <p:grpSpPr>
          <a:xfrm>
            <a:off x="191061" y="147011"/>
            <a:ext cx="10420526" cy="1136721"/>
            <a:chOff x="3575050" y="2814568"/>
            <a:chExt cx="9259587" cy="1136721"/>
          </a:xfrm>
        </p:grpSpPr>
        <p:sp>
          <p:nvSpPr>
            <p:cNvPr id="28" name="椭圆 13">
              <a:extLst>
                <a:ext uri="{FF2B5EF4-FFF2-40B4-BE49-F238E27FC236}">
                  <a16:creationId xmlns="" xmlns:a16="http://schemas.microsoft.com/office/drawing/2014/main" id="{474E233D-EBC5-45C6-989D-ECBE6E20AF5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椭圆 14">
              <a:extLst>
                <a:ext uri="{FF2B5EF4-FFF2-40B4-BE49-F238E27FC236}">
                  <a16:creationId xmlns="" xmlns:a16="http://schemas.microsoft.com/office/drawing/2014/main" id="{D79B0AFD-5B43-482B-BBFA-9989E2AD733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663950" y="2997200"/>
              <a:ext cx="865188" cy="863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prstClr val="white"/>
                  </a:solidFill>
                  <a:latin typeface="Impact" pitchFamily="34" charset="0"/>
                  <a:ea typeface="宋体" panose="02010600030101010101" pitchFamily="2" charset="-122"/>
                </a:rPr>
                <a:t>4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30" name="直接连接符 16">
              <a:extLst>
                <a:ext uri="{FF2B5EF4-FFF2-40B4-BE49-F238E27FC236}">
                  <a16:creationId xmlns="" xmlns:a16="http://schemas.microsoft.com/office/drawing/2014/main" id="{18FF6E85-0695-4826-9ED5-CE7783B88D24}"/>
                </a:ext>
              </a:extLst>
            </p:cNvPr>
            <p:cNvCxnSpPr>
              <a:cxnSpLocks noChangeShapeType="1"/>
              <a:stCxn id="28" idx="6"/>
            </p:cNvCxnSpPr>
            <p:nvPr>
              <p:custDataLst>
                <p:tags r:id="rId4"/>
              </p:custDataLst>
            </p:nvPr>
          </p:nvCxnSpPr>
          <p:spPr bwMode="auto">
            <a:xfrm>
              <a:off x="4618038" y="3429000"/>
              <a:ext cx="3998912" cy="0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Box 19">
              <a:extLst>
                <a:ext uri="{FF2B5EF4-FFF2-40B4-BE49-F238E27FC236}">
                  <a16:creationId xmlns="" xmlns:a16="http://schemas.microsoft.com/office/drawing/2014/main" id="{0C45B530-3313-49A6-AFF0-8BA39253CD31}"/>
                </a:ext>
              </a:extLst>
            </p:cNvPr>
            <p:cNvSpPr txBox="1"/>
            <p:nvPr/>
          </p:nvSpPr>
          <p:spPr>
            <a:xfrm>
              <a:off x="4718808" y="2814568"/>
              <a:ext cx="8115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Các</a:t>
              </a: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thao</a:t>
              </a: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tác</a:t>
              </a: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sử</a:t>
              </a: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dụng</a:t>
              </a: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chuột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图片 1">
            <a:extLst>
              <a:ext uri="{FF2B5EF4-FFF2-40B4-BE49-F238E27FC236}">
                <a16:creationId xmlns="" xmlns:a16="http://schemas.microsoft.com/office/drawing/2014/main" id="{80E96C1E-C227-4433-AED7-D5E37E3C7E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1266" y="2573254"/>
            <a:ext cx="1377286" cy="2072328"/>
          </a:xfrm>
          <a:prstGeom prst="rect">
            <a:avLst/>
          </a:prstGeom>
        </p:spPr>
      </p:pic>
      <p:pic>
        <p:nvPicPr>
          <p:cNvPr id="33" name="图片 2">
            <a:extLst>
              <a:ext uri="{FF2B5EF4-FFF2-40B4-BE49-F238E27FC236}">
                <a16:creationId xmlns="" xmlns:a16="http://schemas.microsoft.com/office/drawing/2014/main" id="{9375E53D-5354-4141-8156-A91B92D2CF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8552" y="2572232"/>
            <a:ext cx="1401346" cy="2073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3" grpId="0" animBg="1"/>
      <p:bldP spid="11" grpId="0" animBg="1"/>
      <p:bldP spid="10" grpId="0"/>
      <p:bldP spid="12" grpId="0"/>
      <p:bldP spid="18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08F4AA0-25E5-4B54-BBD4-96F08D1214FF}"/>
              </a:ext>
            </a:extLst>
          </p:cNvPr>
          <p:cNvGrpSpPr>
            <a:grpSpLocks/>
          </p:cNvGrpSpPr>
          <p:nvPr/>
        </p:nvGrpSpPr>
        <p:grpSpPr bwMode="auto">
          <a:xfrm>
            <a:off x="1963746" y="1643681"/>
            <a:ext cx="5472112" cy="544512"/>
            <a:chOff x="764346" y="2615133"/>
            <a:chExt cx="7160648" cy="545008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D09C8201-7D31-4A69-B721-73FBCB11A984}"/>
                </a:ext>
              </a:extLst>
            </p:cNvPr>
            <p:cNvSpPr/>
            <p:nvPr/>
          </p:nvSpPr>
          <p:spPr>
            <a:xfrm>
              <a:off x="820434" y="2615133"/>
              <a:ext cx="7104560" cy="52753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07958C26-EEEC-4395-A3BA-B87FD7B06901}"/>
                </a:ext>
              </a:extLst>
            </p:cNvPr>
            <p:cNvSpPr/>
            <p:nvPr/>
          </p:nvSpPr>
          <p:spPr>
            <a:xfrm>
              <a:off x="764346" y="2632611"/>
              <a:ext cx="7104560" cy="5275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8183" tIns="81280" rIns="81280" bIns="8128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nút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8405114-EC0E-4258-A154-DA0CD0928476}"/>
              </a:ext>
            </a:extLst>
          </p:cNvPr>
          <p:cNvSpPr/>
          <p:nvPr/>
        </p:nvSpPr>
        <p:spPr>
          <a:xfrm>
            <a:off x="1460509" y="1530969"/>
            <a:ext cx="688975" cy="71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D8F6B0-50C0-45E4-990B-3FAB478C4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83" y="1596056"/>
            <a:ext cx="503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8399DF2-6DE1-4E94-B6F8-A90256EF3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879" y="2259806"/>
            <a:ext cx="70151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Nhấn nút phải chuột rồi thả ngón tay ra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72E0D54-D03E-4023-8BD7-7D25F00C0A43}"/>
              </a:ext>
            </a:extLst>
          </p:cNvPr>
          <p:cNvGrpSpPr>
            <a:grpSpLocks/>
          </p:cNvGrpSpPr>
          <p:nvPr/>
        </p:nvGrpSpPr>
        <p:grpSpPr bwMode="auto">
          <a:xfrm>
            <a:off x="1947871" y="2917207"/>
            <a:ext cx="5721350" cy="527050"/>
            <a:chOff x="386824" y="3423312"/>
            <a:chExt cx="7481897" cy="526844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B505046-B36D-4BC4-B401-A2637E6E151A}"/>
                </a:ext>
              </a:extLst>
            </p:cNvPr>
            <p:cNvSpPr/>
            <p:nvPr/>
          </p:nvSpPr>
          <p:spPr>
            <a:xfrm>
              <a:off x="386824" y="3423312"/>
              <a:ext cx="7481897" cy="52684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67B820D6-ABE4-44D1-96D3-EDFEBB1057B2}"/>
                </a:ext>
              </a:extLst>
            </p:cNvPr>
            <p:cNvSpPr/>
            <p:nvPr/>
          </p:nvSpPr>
          <p:spPr>
            <a:xfrm>
              <a:off x="386824" y="3423312"/>
              <a:ext cx="7481897" cy="526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8183" tIns="81280" rIns="81280" bIns="8128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Kéo thả chuột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D4EA479C-8975-4961-860F-52EDB253B279}"/>
              </a:ext>
            </a:extLst>
          </p:cNvPr>
          <p:cNvSpPr/>
          <p:nvPr/>
        </p:nvSpPr>
        <p:spPr>
          <a:xfrm>
            <a:off x="1460509" y="2863233"/>
            <a:ext cx="817562" cy="6969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7DA1ED5-014E-46BE-802E-2C14C54C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9" y="2936257"/>
            <a:ext cx="246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B17AA3A-B290-41E8-8FF6-1559C07DE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60" y="3723657"/>
            <a:ext cx="89291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  <p:grpSp>
        <p:nvGrpSpPr>
          <p:cNvPr id="17" name="组合 2">
            <a:extLst>
              <a:ext uri="{FF2B5EF4-FFF2-40B4-BE49-F238E27FC236}">
                <a16:creationId xmlns="" xmlns:a16="http://schemas.microsoft.com/office/drawing/2014/main" id="{4FDC6F7B-CC05-433B-8F78-ECA7ABA78DFA}"/>
              </a:ext>
            </a:extLst>
          </p:cNvPr>
          <p:cNvGrpSpPr/>
          <p:nvPr/>
        </p:nvGrpSpPr>
        <p:grpSpPr>
          <a:xfrm>
            <a:off x="286754" y="208651"/>
            <a:ext cx="10420526" cy="1136721"/>
            <a:chOff x="3575050" y="2814568"/>
            <a:chExt cx="9259587" cy="1136721"/>
          </a:xfrm>
        </p:grpSpPr>
        <p:sp>
          <p:nvSpPr>
            <p:cNvPr id="18" name="椭圆 13">
              <a:extLst>
                <a:ext uri="{FF2B5EF4-FFF2-40B4-BE49-F238E27FC236}">
                  <a16:creationId xmlns="" xmlns:a16="http://schemas.microsoft.com/office/drawing/2014/main" id="{48F2A76A-72A9-42E5-AD00-361AC9268FE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椭圆 14">
              <a:extLst>
                <a:ext uri="{FF2B5EF4-FFF2-40B4-BE49-F238E27FC236}">
                  <a16:creationId xmlns="" xmlns:a16="http://schemas.microsoft.com/office/drawing/2014/main" id="{6DE23665-9EC6-48CB-9475-C376F9AA412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663950" y="2997200"/>
              <a:ext cx="865188" cy="863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prstClr val="white"/>
                  </a:solidFill>
                  <a:latin typeface="Impact" pitchFamily="34" charset="0"/>
                  <a:ea typeface="宋体" panose="02010600030101010101" pitchFamily="2" charset="-122"/>
                </a:rPr>
                <a:t>4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20" name="直接连接符 16">
              <a:extLst>
                <a:ext uri="{FF2B5EF4-FFF2-40B4-BE49-F238E27FC236}">
                  <a16:creationId xmlns="" xmlns:a16="http://schemas.microsoft.com/office/drawing/2014/main" id="{9AA0A790-57AF-473B-9382-2E69A8AC3EB6}"/>
                </a:ext>
              </a:extLst>
            </p:cNvPr>
            <p:cNvCxnSpPr>
              <a:cxnSpLocks noChangeShapeType="1"/>
              <a:stCxn id="18" idx="6"/>
            </p:cNvCxnSpPr>
            <p:nvPr>
              <p:custDataLst>
                <p:tags r:id="rId4"/>
              </p:custDataLst>
            </p:nvPr>
          </p:nvCxnSpPr>
          <p:spPr bwMode="auto">
            <a:xfrm>
              <a:off x="4618038" y="3429000"/>
              <a:ext cx="3998912" cy="0"/>
            </a:xfrm>
            <a:prstGeom prst="line">
              <a:avLst/>
            </a:prstGeom>
            <a:noFill/>
            <a:ln w="28575" algn="ctr">
              <a:solidFill>
                <a:schemeClr val="accent6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19">
              <a:extLst>
                <a:ext uri="{FF2B5EF4-FFF2-40B4-BE49-F238E27FC236}">
                  <a16:creationId xmlns="" xmlns:a16="http://schemas.microsoft.com/office/drawing/2014/main" id="{724CA97C-F866-4151-BFD6-9114885B3738}"/>
                </a:ext>
              </a:extLst>
            </p:cNvPr>
            <p:cNvSpPr txBox="1"/>
            <p:nvPr/>
          </p:nvSpPr>
          <p:spPr>
            <a:xfrm>
              <a:off x="4718808" y="2814568"/>
              <a:ext cx="8115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Các</a:t>
              </a: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thao</a:t>
              </a: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tác</a:t>
              </a: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sử</a:t>
              </a: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dụng</a:t>
              </a:r>
              <a:r>
                <a:rPr lang="en-US" sz="4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chuột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Round Same Side Corner Rectangle 4">
            <a:extLst>
              <a:ext uri="{FF2B5EF4-FFF2-40B4-BE49-F238E27FC236}">
                <a16:creationId xmlns="" xmlns:a16="http://schemas.microsoft.com/office/drawing/2014/main" id="{A53DB594-CA68-40E8-9345-22BCE170CC55}"/>
              </a:ext>
            </a:extLst>
          </p:cNvPr>
          <p:cNvSpPr/>
          <p:nvPr/>
        </p:nvSpPr>
        <p:spPr>
          <a:xfrm>
            <a:off x="1360463" y="4881403"/>
            <a:ext cx="10387798" cy="1675800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>
              <a:defRPr/>
            </a:pP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图片 2">
            <a:extLst>
              <a:ext uri="{FF2B5EF4-FFF2-40B4-BE49-F238E27FC236}">
                <a16:creationId xmlns="" xmlns:a16="http://schemas.microsoft.com/office/drawing/2014/main" id="{01DDA029-BC87-4BF2-96A1-6E0C2270F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54" y="5106241"/>
            <a:ext cx="923118" cy="13657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/>
      <p:bldP spid="15" grpId="0"/>
      <p:bldP spid="16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658CD9-6CF4-4EDA-9919-CA325495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图片 1">
            <a:extLst>
              <a:ext uri="{FF2B5EF4-FFF2-40B4-BE49-F238E27FC236}">
                <a16:creationId xmlns="" xmlns:a16="http://schemas.microsoft.com/office/drawing/2014/main" id="{9270B780-41B5-480D-8910-E8FE4B99A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556" y="3739114"/>
            <a:ext cx="1377286" cy="20723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DB47312E-20A8-49FD-8B11-AD91EFFA4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842" y="3738092"/>
            <a:ext cx="1401346" cy="2073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284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heWhistlersSong-SteveBarakatt-2799957">
            <a:hlinkClick r:id="" action="ppaction://media"/>
            <a:extLst>
              <a:ext uri="{FF2B5EF4-FFF2-40B4-BE49-F238E27FC236}">
                <a16:creationId xmlns="" xmlns:a16="http://schemas.microsoft.com/office/drawing/2014/main" id="{5F931D1B-0CCC-43B1-B46F-041D7CD84B0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538148" y="1088656"/>
            <a:ext cx="406400" cy="406400"/>
          </a:xfrm>
          <a:prstGeom prst="rect">
            <a:avLst/>
          </a:prstGeom>
        </p:spPr>
      </p:pic>
      <p:pic>
        <p:nvPicPr>
          <p:cNvPr id="8" name="TheWhistlersSong-SteveBarakatt-2799957">
            <a:hlinkClick r:id="" action="ppaction://media"/>
            <a:extLst>
              <a:ext uri="{FF2B5EF4-FFF2-40B4-BE49-F238E27FC236}">
                <a16:creationId xmlns="" xmlns:a16="http://schemas.microsoft.com/office/drawing/2014/main" id="{13AAFCF0-35F9-4B1C-B453-6F9BF436F34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693026" y="5769344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  <p:extLst>
    <p:ext uri="{E180D4A7-C9FB-4DFB-919C-405C955672EB}">
      <p14:showEvtLst xmlns="" xmlns:p14="http://schemas.microsoft.com/office/powerpoint/2010/main">
        <p14:playEvt time="74" objId="4"/>
        <p14:stopEvt time="1493" objId="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3548063"/>
            <a:ext cx="18113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/>
          <p:cNvSpPr/>
          <p:nvPr/>
        </p:nvSpPr>
        <p:spPr>
          <a:xfrm>
            <a:off x="565298" y="818707"/>
            <a:ext cx="11430000" cy="500044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slide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4556125"/>
            <a:ext cx="12509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5275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597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2841625"/>
            <a:ext cx="1196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un 76"/>
          <p:cNvSpPr/>
          <p:nvPr/>
        </p:nvSpPr>
        <p:spPr>
          <a:xfrm>
            <a:off x="3879850" y="3960813"/>
            <a:ext cx="21621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330200"/>
            <a:ext cx="166052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7925" y="2209800"/>
            <a:ext cx="1958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05063"/>
            <a:ext cx="106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4556125"/>
            <a:ext cx="14430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9748838" y="5480050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8864600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489450"/>
            <a:ext cx="144303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7527925" y="5413375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6643688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346575"/>
            <a:ext cx="10620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408488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4384675"/>
            <a:ext cx="15811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2252663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ounded Rectangular Callout 44"/>
          <p:cNvSpPr/>
          <p:nvPr/>
        </p:nvSpPr>
        <p:spPr>
          <a:xfrm>
            <a:off x="3136900" y="9525"/>
            <a:ext cx="7054850" cy="13938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 máy tính có mấy bộ phận cơ bản?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325" y="6049963"/>
            <a:ext cx="7678738" cy="823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3219450" y="5480050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476875" y="1411288"/>
            <a:ext cx="524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2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476875" y="1905000"/>
            <a:ext cx="5246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3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476875" y="2400300"/>
            <a:ext cx="5246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4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476875" y="2894013"/>
            <a:ext cx="524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5</a:t>
            </a:r>
          </a:p>
        </p:txBody>
      </p:sp>
      <p:pic>
        <p:nvPicPr>
          <p:cNvPr id="238620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3463925"/>
            <a:ext cx="2044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  <p:extLst>
    <p:ext uri="{E180D4A7-C9FB-4DFB-919C-405C955672EB}">
      <p14:showEvtLst xmlns="" xmlns:p14="http://schemas.microsoft.com/office/powerpoint/2010/main">
        <p14:triggerEvt type="onClick" time="23652" objId="26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4556125"/>
            <a:ext cx="12509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0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2841625"/>
            <a:ext cx="1196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un 76"/>
          <p:cNvSpPr/>
          <p:nvPr/>
        </p:nvSpPr>
        <p:spPr>
          <a:xfrm>
            <a:off x="1714500" y="3981450"/>
            <a:ext cx="21621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330200"/>
            <a:ext cx="166052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7925" y="2209800"/>
            <a:ext cx="1958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05063"/>
            <a:ext cx="106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5476875" y="1411288"/>
            <a:ext cx="524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Nút trái chuột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4556125"/>
            <a:ext cx="14430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9748838" y="5480050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8864600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489450"/>
            <a:ext cx="144303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7527925" y="5413375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6643688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4527550"/>
            <a:ext cx="144303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5275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5292725" y="5451475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408488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343400"/>
            <a:ext cx="1103313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2252663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ounded Rectangular Callout 44"/>
          <p:cNvSpPr/>
          <p:nvPr/>
        </p:nvSpPr>
        <p:spPr>
          <a:xfrm>
            <a:off x="3136900" y="9525"/>
            <a:ext cx="7054850" cy="13938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cách cầm chuột đúng thì ngón trỏ đặt ở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 nào?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325" y="6049963"/>
            <a:ext cx="7678738" cy="823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476875" y="1905000"/>
            <a:ext cx="5246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Nút phải chuột</a:t>
            </a: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5476875" y="2400300"/>
            <a:ext cx="5246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Bên phải chuột</a:t>
            </a: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476875" y="2894013"/>
            <a:ext cx="524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Bên trái chuột</a:t>
            </a:r>
          </a:p>
        </p:txBody>
      </p:sp>
      <p:pic>
        <p:nvPicPr>
          <p:cNvPr id="239644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40">
            <a:off x="7532688" y="3465513"/>
            <a:ext cx="20383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  <p:extLst>
    <p:ext uri="{E180D4A7-C9FB-4DFB-919C-405C955672EB}">
      <p14:showEvtLst xmlns="" xmlns:p14="http://schemas.microsoft.com/office/powerpoint/2010/main">
        <p14:triggerEvt type="onClick" time="31371" objId="30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3"/>
          <p:cNvSpPr txBox="1"/>
          <p:nvPr/>
        </p:nvSpPr>
        <p:spPr>
          <a:xfrm>
            <a:off x="3072412" y="1993150"/>
            <a:ext cx="6047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3</a:t>
            </a:r>
            <a:r>
              <a:rPr lang="vi-VN" altLang="zh-CN" sz="36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: </a:t>
            </a:r>
            <a:r>
              <a:rPr lang="en-US" altLang="zh-CN" sz="3600" b="1" dirty="0" err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Chuột</a:t>
            </a:r>
            <a:r>
              <a:rPr lang="en-US" altLang="zh-CN" sz="36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máy</a:t>
            </a:r>
            <a:r>
              <a:rPr lang="en-US" altLang="zh-CN" sz="36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tính</a:t>
            </a:r>
            <a:endParaRPr lang="zh-CN" altLang="en-US" sz="3600" b="1" dirty="0">
              <a:solidFill>
                <a:srgbClr val="DF3427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4" name="直接连接符 8"/>
          <p:cNvCxnSpPr>
            <a:cxnSpLocks/>
          </p:cNvCxnSpPr>
          <p:nvPr/>
        </p:nvCxnSpPr>
        <p:spPr>
          <a:xfrm>
            <a:off x="3457574" y="2810321"/>
            <a:ext cx="52768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774084" y="3152001"/>
            <a:ext cx="366544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Tin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lớp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214E2B6-3C01-47E3-B171-CFBAE4019F04}"/>
              </a:ext>
            </a:extLst>
          </p:cNvPr>
          <p:cNvSpPr/>
          <p:nvPr/>
        </p:nvSpPr>
        <p:spPr>
          <a:xfrm>
            <a:off x="1826432" y="1353732"/>
            <a:ext cx="366544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3000" b="1" cap="none" spc="0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Chủ đề 1:</a:t>
            </a:r>
            <a:endParaRPr lang="en-US" sz="30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9" descr="Káº¿t quáº£ hÃ¬nh áº£nh cho chuá»t mÃ¡y tÃ­nh">
            <a:extLst>
              <a:ext uri="{FF2B5EF4-FFF2-40B4-BE49-F238E27FC236}">
                <a16:creationId xmlns="" xmlns:a16="http://schemas.microsoft.com/office/drawing/2014/main" id="{1847E4A7-4936-46AF-B69E-C097873F6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35" y="3322842"/>
            <a:ext cx="2163725" cy="21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058251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5275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4427538"/>
            <a:ext cx="158115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4392613"/>
            <a:ext cx="15811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4384675"/>
            <a:ext cx="15811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4556125"/>
            <a:ext cx="12509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49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2841625"/>
            <a:ext cx="1196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un 76"/>
          <p:cNvSpPr/>
          <p:nvPr/>
        </p:nvSpPr>
        <p:spPr>
          <a:xfrm>
            <a:off x="8289925" y="3944938"/>
            <a:ext cx="2162175" cy="208438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330200"/>
            <a:ext cx="166052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7925" y="2209800"/>
            <a:ext cx="1958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05063"/>
            <a:ext cx="106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4332288"/>
            <a:ext cx="107315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8864600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6643688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408488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2252663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ounded Rectangular Callout 44"/>
          <p:cNvSpPr/>
          <p:nvPr/>
        </p:nvSpPr>
        <p:spPr>
          <a:xfrm>
            <a:off x="3136900" y="9525"/>
            <a:ext cx="7054850" cy="13938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 tác nhấn nút chuột trái 2 lần liên tiếp gọi là thao tác gì?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325" y="6049963"/>
            <a:ext cx="7678738" cy="823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3219450" y="5480050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5364163" y="5400675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7569994" y="5441157"/>
            <a:ext cx="8223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476875" y="1411288"/>
            <a:ext cx="524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Nháy chuột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476875" y="1905000"/>
            <a:ext cx="5246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Kéo thả chuột 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476875" y="2400300"/>
            <a:ext cx="5246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Nháy nút phải chuột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476875" y="2894013"/>
            <a:ext cx="524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Nháy đúp chuột</a:t>
            </a:r>
          </a:p>
        </p:txBody>
      </p:sp>
      <p:pic>
        <p:nvPicPr>
          <p:cNvPr id="240668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419">
            <a:off x="7331075" y="3502025"/>
            <a:ext cx="22510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  <p:extLst>
    <p:ext uri="{E180D4A7-C9FB-4DFB-919C-405C955672EB}">
      <p14:showEvtLst xmlns="" xmlns:p14="http://schemas.microsoft.com/office/powerpoint/2010/main">
        <p14:triggerEvt type="onClick" time="27754" objId="6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5275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4392613"/>
            <a:ext cx="15811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4384675"/>
            <a:ext cx="15811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00" y="4556125"/>
            <a:ext cx="12509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2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2841625"/>
            <a:ext cx="1196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un 76"/>
          <p:cNvSpPr/>
          <p:nvPr/>
        </p:nvSpPr>
        <p:spPr>
          <a:xfrm>
            <a:off x="6080125" y="3952875"/>
            <a:ext cx="21621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330200"/>
            <a:ext cx="166052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7925" y="2209800"/>
            <a:ext cx="1958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05063"/>
            <a:ext cx="106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4556125"/>
            <a:ext cx="14430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9748838" y="5480050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8864600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4338638"/>
            <a:ext cx="107315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6643688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408488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2252663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ounded Rectangular Callout 44"/>
          <p:cNvSpPr/>
          <p:nvPr/>
        </p:nvSpPr>
        <p:spPr>
          <a:xfrm>
            <a:off x="3136900" y="9525"/>
            <a:ext cx="7054850" cy="13938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 tác nhấn chuột nút trái rồi thả ngón tay gọi là thao tác gì?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325" y="6049963"/>
            <a:ext cx="7678738" cy="8239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3219450" y="5480050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5364163" y="5400675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476875" y="1411288"/>
            <a:ext cx="524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Nháy đúp chuột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476875" y="1905000"/>
            <a:ext cx="5246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Nháy nút phải chuột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476875" y="2400300"/>
            <a:ext cx="5246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Nháy chuột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476875" y="2894013"/>
            <a:ext cx="524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Kéo thả chuột </a:t>
            </a:r>
          </a:p>
        </p:txBody>
      </p:sp>
      <p:pic>
        <p:nvPicPr>
          <p:cNvPr id="24169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3463925"/>
            <a:ext cx="16922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 nodeType="clickPar">
                      <p:stCondLst>
                        <p:cond delay="0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  <p:extLst>
    <p:ext uri="{E180D4A7-C9FB-4DFB-919C-405C955672EB}">
      <p14:showEvtLst xmlns="" xmlns:p14="http://schemas.microsoft.com/office/powerpoint/2010/main">
        <p14:triggerEvt type="onClick" time="28986" objId="22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42691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240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723" y="-39056"/>
            <a:ext cx="4038600" cy="66675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70C0"/>
            </a:solidFill>
          </a:ln>
          <a:effectLst>
            <a:glow rad="139700">
              <a:srgbClr val="F79646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EM CẦN GHI NHỚ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600200" y="741363"/>
            <a:ext cx="9391650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Chuột máy tính có các nút trái, nút phải và bánh lăn.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thao tác sử dụng chuột: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Di chuyển chuột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Nháy chuột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Nháy nút phải chuột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Nháy đúp chuột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Kéo thả chuột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43715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3175"/>
            <a:ext cx="12192000" cy="7248230"/>
          </a:xfrm>
        </p:spPr>
      </p:pic>
      <p:pic>
        <p:nvPicPr>
          <p:cNvPr id="5" name="Picture 2" descr="Kết quả hình ảnh cho dorem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278063"/>
            <a:ext cx="13239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êu đề 1"/>
          <p:cNvSpPr txBox="1">
            <a:spLocks/>
          </p:cNvSpPr>
          <p:nvPr/>
        </p:nvSpPr>
        <p:spPr bwMode="auto">
          <a:xfrm>
            <a:off x="3524250" y="2044700"/>
            <a:ext cx="4886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Nhiệm vụ ở nhà:</a:t>
            </a:r>
          </a:p>
        </p:txBody>
      </p:sp>
      <p:sp>
        <p:nvSpPr>
          <p:cNvPr id="7" name="Hình chữ nhật 3"/>
          <p:cNvSpPr/>
          <p:nvPr/>
        </p:nvSpPr>
        <p:spPr>
          <a:xfrm>
            <a:off x="3011906" y="2892871"/>
            <a:ext cx="774584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b="1" dirty="0" err="1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sz="2800" b="1" dirty="0">
              <a:ln w="0"/>
              <a:solidFill>
                <a:srgbClr val="FF66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 5"/>
          <p:cNvSpPr/>
          <p:nvPr/>
        </p:nvSpPr>
        <p:spPr>
          <a:xfrm>
            <a:off x="2934458" y="3468688"/>
            <a:ext cx="79368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vi-VN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Làm bài tập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vi-VN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sách </a:t>
            </a:r>
            <a:r>
              <a:rPr lang="en-US" sz="2800" b="1" dirty="0" err="1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n w="0"/>
              <a:solidFill>
                <a:srgbClr val="FF66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 7"/>
          <p:cNvSpPr/>
          <p:nvPr/>
        </p:nvSpPr>
        <p:spPr>
          <a:xfrm>
            <a:off x="3011906" y="4392715"/>
            <a:ext cx="80531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ctr" defTabSz="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vi-VN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Chuẩn bị bài tiếp theo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n w="0"/>
              <a:gradFill>
                <a:gsLst>
                  <a:gs pos="0">
                    <a:srgbClr val="D97828">
                      <a:lumMod val="50000"/>
                    </a:srgbClr>
                  </a:gs>
                  <a:gs pos="50000">
                    <a:srgbClr val="D97828"/>
                  </a:gs>
                  <a:gs pos="100000">
                    <a:srgbClr val="D97828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44739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6200"/>
            <a:ext cx="12344400" cy="6934200"/>
          </a:xfrm>
        </p:spPr>
      </p:pic>
      <p:grpSp>
        <p:nvGrpSpPr>
          <p:cNvPr id="244740" name="Group 16"/>
          <p:cNvGrpSpPr>
            <a:grpSpLocks/>
          </p:cNvGrpSpPr>
          <p:nvPr/>
        </p:nvGrpSpPr>
        <p:grpSpPr bwMode="auto">
          <a:xfrm>
            <a:off x="3238500" y="1684338"/>
            <a:ext cx="6602413" cy="1768475"/>
            <a:chOff x="1336203" y="2089550"/>
            <a:chExt cx="11734800" cy="1373790"/>
          </a:xfrm>
        </p:grpSpPr>
        <p:sp>
          <p:nvSpPr>
            <p:cNvPr id="244741" name="WordArt 5"/>
            <p:cNvSpPr>
              <a:spLocks noChangeArrowheads="1" noChangeShapeType="1" noTextEdit="1"/>
            </p:cNvSpPr>
            <p:nvPr/>
          </p:nvSpPr>
          <p:spPr bwMode="invGray">
            <a:xfrm>
              <a:off x="2047274" y="2089550"/>
              <a:ext cx="9736535" cy="6858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2475" b="1" kern="1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150BDF"/>
                  </a:solidFill>
                  <a:effectLst>
                    <a:outerShdw dist="53882" dir="2700000" algn="ctr" rotWithShape="0">
                      <a:srgbClr val="000000">
                        <a:alpha val="50000"/>
                      </a:srgbClr>
                    </a:outerShdw>
                  </a:effectLst>
                  <a:latin typeface="Arial" panose="020B0604020202020204" pitchFamily="34" charset="0"/>
                </a:rPr>
                <a:t>CHÚC CÁC CON NHIỀU SỨC KHỎE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36203" y="3068773"/>
              <a:ext cx="11734800" cy="394567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00" b="1" dirty="0" err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27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ngoan</a:t>
              </a:r>
              <a:r>
                <a:rPr lang="en-US" sz="27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700" b="1" dirty="0" err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7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b="1" dirty="0" err="1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giỏi</a:t>
              </a:r>
              <a:r>
                <a:rPr lang="en-US" sz="27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Entry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1025106" y="1632306"/>
            <a:ext cx="10919244" cy="784830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H_Number_1">
            <a:hlinkClick r:id="" action="ppaction://noaction"/>
          </p:cNvPr>
          <p:cNvSpPr/>
          <p:nvPr>
            <p:custDataLst>
              <p:tags r:id="rId3"/>
            </p:custDataLst>
          </p:nvPr>
        </p:nvSpPr>
        <p:spPr>
          <a:xfrm>
            <a:off x="1025106" y="1632306"/>
            <a:ext cx="1246497" cy="78376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 fontScale="92500" lnSpcReduction="10000"/>
          </a:bodyPr>
          <a:lstStyle/>
          <a:p>
            <a:pPr algn="ctr"/>
            <a:r>
              <a:rPr lang="en-US" altLang="zh-CN" sz="6000" dirty="0">
                <a:solidFill>
                  <a:srgbClr val="FFFFFF"/>
                </a:solidFill>
                <a:ea typeface="华文细黑" panose="02010600040101010101" pitchFamily="2" charset="-122"/>
              </a:rPr>
              <a:t>1</a:t>
            </a:r>
            <a:endParaRPr lang="zh-CN" altLang="en-US" sz="6000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5" name="MH_Entry_2">
            <a:hlinkClick r:id="" action="ppaction://noaction"/>
          </p:cNvPr>
          <p:cNvSpPr/>
          <p:nvPr>
            <p:custDataLst>
              <p:tags r:id="rId4"/>
            </p:custDataLst>
          </p:nvPr>
        </p:nvSpPr>
        <p:spPr>
          <a:xfrm>
            <a:off x="1025106" y="2710277"/>
            <a:ext cx="11038599" cy="785562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H_Number_2">
            <a:hlinkClick r:id="" action="ppaction://noaction"/>
          </p:cNvPr>
          <p:cNvSpPr/>
          <p:nvPr>
            <p:custDataLst>
              <p:tags r:id="rId5"/>
            </p:custDataLst>
          </p:nvPr>
        </p:nvSpPr>
        <p:spPr>
          <a:xfrm>
            <a:off x="1025106" y="2709215"/>
            <a:ext cx="1246496" cy="784830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 fontScale="92500" lnSpcReduction="10000"/>
          </a:bodyPr>
          <a:lstStyle/>
          <a:p>
            <a:pPr algn="ctr"/>
            <a:r>
              <a:rPr lang="en-US" altLang="zh-CN" sz="6000" dirty="0">
                <a:solidFill>
                  <a:srgbClr val="FFFFFF"/>
                </a:solidFill>
                <a:ea typeface="华文细黑" panose="02010600040101010101" pitchFamily="2" charset="-122"/>
              </a:rPr>
              <a:t>2</a:t>
            </a:r>
            <a:endParaRPr lang="zh-CN" altLang="en-US" sz="6000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3355" y="554335"/>
            <a:ext cx="297389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MỤC TIÊU</a:t>
            </a:r>
          </a:p>
        </p:txBody>
      </p:sp>
      <p:sp>
        <p:nvSpPr>
          <p:cNvPr id="7" name="MH_Entry_2">
            <a:hlinkClick r:id="" action="ppaction://noaction"/>
            <a:extLst>
              <a:ext uri="{FF2B5EF4-FFF2-40B4-BE49-F238E27FC236}">
                <a16:creationId xmlns="" xmlns:a16="http://schemas.microsoft.com/office/drawing/2014/main" id="{0AE495B0-BB19-4063-8523-A8426E8C256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25106" y="3770166"/>
            <a:ext cx="11038599" cy="982587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4">
              <a:lumMod val="75000"/>
            </a:schemeClr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H_Number_2">
            <a:hlinkClick r:id="" action="ppaction://noaction"/>
            <a:extLst>
              <a:ext uri="{FF2B5EF4-FFF2-40B4-BE49-F238E27FC236}">
                <a16:creationId xmlns="" xmlns:a16="http://schemas.microsoft.com/office/drawing/2014/main" id="{DC46CDA6-CBEE-4658-9F07-2586A077968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25106" y="3827584"/>
            <a:ext cx="1246496" cy="867750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 lnSpcReduction="10000"/>
          </a:bodyPr>
          <a:lstStyle/>
          <a:p>
            <a:pPr algn="ctr"/>
            <a:r>
              <a:rPr lang="vi-VN" altLang="zh-CN" sz="6000" dirty="0">
                <a:solidFill>
                  <a:srgbClr val="FFFFFF"/>
                </a:solidFill>
                <a:ea typeface="华文细黑" panose="02010600040101010101" pitchFamily="2" charset="-122"/>
              </a:rPr>
              <a:t>3</a:t>
            </a:r>
            <a:endParaRPr lang="zh-CN" altLang="en-US" sz="6000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020236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="" xmlns:a16="http://schemas.microsoft.com/office/drawing/2014/main" id="{64175DFA-D740-433B-9E67-FA82AB62EB18}"/>
              </a:ext>
            </a:extLst>
          </p:cNvPr>
          <p:cNvGrpSpPr/>
          <p:nvPr/>
        </p:nvGrpSpPr>
        <p:grpSpPr>
          <a:xfrm>
            <a:off x="262344" y="147237"/>
            <a:ext cx="11421190" cy="1190364"/>
            <a:chOff x="3575050" y="2760925"/>
            <a:chExt cx="11657996" cy="1190364"/>
          </a:xfrm>
        </p:grpSpPr>
        <p:sp>
          <p:nvSpPr>
            <p:cNvPr id="3" name="椭圆 13">
              <a:extLst>
                <a:ext uri="{FF2B5EF4-FFF2-40B4-BE49-F238E27FC236}">
                  <a16:creationId xmlns="" xmlns:a16="http://schemas.microsoft.com/office/drawing/2014/main" id="{BCCDE7DC-2BB7-40ED-AD47-45E6EFA1F6D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椭圆 14">
              <a:extLst>
                <a:ext uri="{FF2B5EF4-FFF2-40B4-BE49-F238E27FC236}">
                  <a16:creationId xmlns="" xmlns:a16="http://schemas.microsoft.com/office/drawing/2014/main" id="{B7D4DD4A-CD35-43F0-915B-EC643A146D8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663950" y="2997201"/>
              <a:ext cx="865188" cy="8636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400" kern="0" dirty="0">
                  <a:solidFill>
                    <a:prstClr val="white"/>
                  </a:solidFill>
                  <a:latin typeface="Impact" pitchFamily="34" charset="0"/>
                  <a:ea typeface="宋体" panose="02010600030101010101" pitchFamily="2" charset="-122"/>
                </a:rPr>
                <a:t>1</a:t>
              </a:r>
              <a:endParaRPr lang="zh-CN" altLang="en-US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5" name="直接连接符 16">
              <a:extLst>
                <a:ext uri="{FF2B5EF4-FFF2-40B4-BE49-F238E27FC236}">
                  <a16:creationId xmlns="" xmlns:a16="http://schemas.microsoft.com/office/drawing/2014/main" id="{38F12A57-11EA-45E8-B1F6-5C019B5B78BD}"/>
                </a:ext>
              </a:extLst>
            </p:cNvPr>
            <p:cNvCxnSpPr>
              <a:cxnSpLocks noChangeShapeType="1"/>
              <a:stCxn id="3" idx="6"/>
            </p:cNvCxnSpPr>
            <p:nvPr>
              <p:custDataLst>
                <p:tags r:id="rId4"/>
              </p:custDataLst>
            </p:nvPr>
          </p:nvCxnSpPr>
          <p:spPr bwMode="auto">
            <a:xfrm>
              <a:off x="4618038" y="3429002"/>
              <a:ext cx="7313737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" name="组合 16">
              <a:extLst>
                <a:ext uri="{FF2B5EF4-FFF2-40B4-BE49-F238E27FC236}">
                  <a16:creationId xmlns="" xmlns:a16="http://schemas.microsoft.com/office/drawing/2014/main" id="{EBA3A64C-0EE9-416D-B328-B3E746E4C55E}"/>
                </a:ext>
              </a:extLst>
            </p:cNvPr>
            <p:cNvGrpSpPr/>
            <p:nvPr/>
          </p:nvGrpSpPr>
          <p:grpSpPr>
            <a:xfrm>
              <a:off x="4576032" y="2760925"/>
              <a:ext cx="10657014" cy="984885"/>
              <a:chOff x="8274716" y="3263126"/>
              <a:chExt cx="10657014" cy="984885"/>
            </a:xfrm>
          </p:grpSpPr>
          <p:sp>
            <p:nvSpPr>
              <p:cNvPr id="7" name="TextBox 19">
                <a:extLst>
                  <a:ext uri="{FF2B5EF4-FFF2-40B4-BE49-F238E27FC236}">
                    <a16:creationId xmlns="" xmlns:a16="http://schemas.microsoft.com/office/drawing/2014/main" id="{DD0FE826-2016-4379-AC12-38FEC5B1AEB5}"/>
                  </a:ext>
                </a:extLst>
              </p:cNvPr>
              <p:cNvSpPr txBox="1"/>
              <p:nvPr/>
            </p:nvSpPr>
            <p:spPr>
              <a:xfrm>
                <a:off x="8274716" y="3263126"/>
                <a:ext cx="106570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vi-VN" sz="3600" dirty="0">
                    <a:latin typeface="+mn-lt"/>
                    <a:cs typeface="Times New Roman" panose="02020603050405020304" pitchFamily="18" charset="0"/>
                  </a:rPr>
                  <a:t>Các bộ phận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+mn-lt"/>
                    <a:cs typeface="Times New Roman" panose="02020603050405020304" pitchFamily="18" charset="0"/>
                  </a:rPr>
                  <a:t>của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chuột</a:t>
                </a:r>
                <a:r>
                  <a:rPr lang="en-US" sz="3600" dirty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latin typeface="+mn-lt"/>
                    <a:cs typeface="Times New Roman" panose="02020603050405020304" pitchFamily="18" charset="0"/>
                  </a:rPr>
                  <a:t>máy tính</a:t>
                </a:r>
                <a:endParaRPr lang="en-US" sz="3600" dirty="0">
                  <a:latin typeface="+mn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文本框 18">
                <a:extLst>
                  <a:ext uri="{FF2B5EF4-FFF2-40B4-BE49-F238E27FC236}">
                    <a16:creationId xmlns="" xmlns:a16="http://schemas.microsoft.com/office/drawing/2014/main" id="{81832FF1-6401-408B-8A6B-62964A741372}"/>
                  </a:ext>
                </a:extLst>
              </p:cNvPr>
              <p:cNvSpPr txBox="1"/>
              <p:nvPr/>
            </p:nvSpPr>
            <p:spPr>
              <a:xfrm>
                <a:off x="8602473" y="3971012"/>
                <a:ext cx="3398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en-US" altLang="zh-CN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E432674-8D7C-485B-BB46-8073464BAF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299929" y="1665214"/>
            <a:ext cx="2525301" cy="20355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BF55C81-190C-4297-B698-1428E72F63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886355" y="1665214"/>
            <a:ext cx="1941311" cy="2035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41D9282-3CDD-4432-9BA5-BA9E1CB87B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283378" y="1765937"/>
            <a:ext cx="1941311" cy="1941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A4441F1-205A-4516-8DCF-6D6259ED47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76642" y="1782138"/>
            <a:ext cx="3289416" cy="2013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47E2BD1-79D8-4897-BB8A-23D1010C7B4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6"/>
              </a:ext>
            </a:extLst>
          </a:blip>
          <a:srcRect l="26016"/>
          <a:stretch/>
        </p:blipFill>
        <p:spPr>
          <a:xfrm>
            <a:off x="10018814" y="4238730"/>
            <a:ext cx="1941312" cy="1803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C6892A3-6BA2-4BA0-A7E5-0334B53D7E3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800975" y="4151785"/>
            <a:ext cx="2092927" cy="2075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9C7C83A-C573-48D1-8777-15CAAA319FE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5184248" y="4259569"/>
            <a:ext cx="2312563" cy="1860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9A05B666-E19C-4135-84CD-B5203427607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262344" y="4240207"/>
            <a:ext cx="2237259" cy="2013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C653553-97D3-4B81-9D02-36E5C436780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7787157" y="4327929"/>
            <a:ext cx="1941311" cy="1714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2518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62344" y="147237"/>
            <a:ext cx="11421190" cy="1190364"/>
            <a:chOff x="3575050" y="2760925"/>
            <a:chExt cx="11657996" cy="1190364"/>
          </a:xfrm>
        </p:grpSpPr>
        <p:sp>
          <p:nvSpPr>
            <p:cNvPr id="4" name="椭圆 13"/>
            <p:cNvSpPr/>
            <p:nvPr>
              <p:custDataLst>
                <p:tags r:id="rId2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椭圆 14"/>
            <p:cNvSpPr/>
            <p:nvPr>
              <p:custDataLst>
                <p:tags r:id="rId3"/>
              </p:custDataLst>
            </p:nvPr>
          </p:nvSpPr>
          <p:spPr>
            <a:xfrm>
              <a:off x="3663950" y="2997201"/>
              <a:ext cx="865188" cy="8636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400" kern="0" dirty="0">
                  <a:solidFill>
                    <a:prstClr val="white"/>
                  </a:solidFill>
                  <a:latin typeface="Impact" pitchFamily="34" charset="0"/>
                  <a:ea typeface="宋体" panose="02010600030101010101" pitchFamily="2" charset="-122"/>
                </a:rPr>
                <a:t>1</a:t>
              </a:r>
              <a:endParaRPr lang="zh-CN" altLang="en-US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6" name="直接连接符 16"/>
            <p:cNvCxnSpPr>
              <a:cxnSpLocks noChangeShapeType="1"/>
              <a:stCxn id="4" idx="6"/>
            </p:cNvCxnSpPr>
            <p:nvPr>
              <p:custDataLst>
                <p:tags r:id="rId4"/>
              </p:custDataLst>
            </p:nvPr>
          </p:nvCxnSpPr>
          <p:spPr bwMode="auto">
            <a:xfrm>
              <a:off x="4618038" y="3429002"/>
              <a:ext cx="7313737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" name="组合 16"/>
            <p:cNvGrpSpPr/>
            <p:nvPr/>
          </p:nvGrpSpPr>
          <p:grpSpPr>
            <a:xfrm>
              <a:off x="4576032" y="2760925"/>
              <a:ext cx="10657014" cy="984885"/>
              <a:chOff x="8274716" y="3263126"/>
              <a:chExt cx="10657014" cy="984885"/>
            </a:xfrm>
          </p:grpSpPr>
          <p:sp>
            <p:nvSpPr>
              <p:cNvPr id="8" name="TextBox 19"/>
              <p:cNvSpPr txBox="1"/>
              <p:nvPr/>
            </p:nvSpPr>
            <p:spPr>
              <a:xfrm>
                <a:off x="8274716" y="3263126"/>
                <a:ext cx="106570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vi-VN" sz="3600" dirty="0">
                    <a:latin typeface="+mn-lt"/>
                    <a:cs typeface="Times New Roman" panose="02020603050405020304" pitchFamily="18" charset="0"/>
                  </a:rPr>
                  <a:t>Các bộ phận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+mn-lt"/>
                    <a:cs typeface="Times New Roman" panose="02020603050405020304" pitchFamily="18" charset="0"/>
                  </a:rPr>
                  <a:t>của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chuột</a:t>
                </a:r>
                <a:r>
                  <a:rPr lang="en-US" sz="3600" dirty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latin typeface="+mn-lt"/>
                    <a:cs typeface="Times New Roman" panose="02020603050405020304" pitchFamily="18" charset="0"/>
                  </a:rPr>
                  <a:t>máy tính</a:t>
                </a:r>
                <a:endParaRPr lang="en-US" sz="3600" dirty="0">
                  <a:latin typeface="+mn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文本框 18"/>
              <p:cNvSpPr txBox="1"/>
              <p:nvPr/>
            </p:nvSpPr>
            <p:spPr>
              <a:xfrm>
                <a:off x="8602473" y="3971012"/>
                <a:ext cx="3398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en-US" altLang="zh-CN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pic>
        <p:nvPicPr>
          <p:cNvPr id="20" name="图片 1">
            <a:extLst>
              <a:ext uri="{FF2B5EF4-FFF2-40B4-BE49-F238E27FC236}">
                <a16:creationId xmlns="" xmlns:a16="http://schemas.microsoft.com/office/drawing/2014/main" id="{3F4E6EFD-B37C-4348-9A8C-574EB347F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89" y="3429000"/>
            <a:ext cx="1911205" cy="2875687"/>
          </a:xfrm>
          <a:prstGeom prst="rect">
            <a:avLst/>
          </a:prstGeom>
        </p:spPr>
      </p:pic>
      <p:pic>
        <p:nvPicPr>
          <p:cNvPr id="21" name="Picture 14" descr="Káº¿t quáº£ hÃ¬nh áº£nh cho chuá»t mÃ¡y tÃ­nh">
            <a:extLst>
              <a:ext uri="{FF2B5EF4-FFF2-40B4-BE49-F238E27FC236}">
                <a16:creationId xmlns="" xmlns:a16="http://schemas.microsoft.com/office/drawing/2014/main" id="{CC7F2E91-3AE5-439B-9B03-8E9991299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935" y="2736366"/>
            <a:ext cx="2711803" cy="240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">
            <a:extLst>
              <a:ext uri="{FF2B5EF4-FFF2-40B4-BE49-F238E27FC236}">
                <a16:creationId xmlns="" xmlns:a16="http://schemas.microsoft.com/office/drawing/2014/main" id="{71FFE0B0-F478-481E-9999-1E0B37F0A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75" y="397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="" xmlns:a16="http://schemas.microsoft.com/office/drawing/2014/main" id="{C26A17CD-462F-4BAC-8896-697E1EB7C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068475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Char char="•"/>
            </a:pPr>
            <a:endParaRPr lang="en-US" altLang="en-US" sz="1800" b="1" i="1">
              <a:solidFill>
                <a:srgbClr val="0606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11">
            <a:extLst>
              <a:ext uri="{FF2B5EF4-FFF2-40B4-BE49-F238E27FC236}">
                <a16:creationId xmlns="" xmlns:a16="http://schemas.microsoft.com/office/drawing/2014/main" id="{3BB222FA-83BA-4CFF-892A-68F882FA4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4948" y="2104225"/>
            <a:ext cx="2133600" cy="1196975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12">
            <a:extLst>
              <a:ext uri="{FF2B5EF4-FFF2-40B4-BE49-F238E27FC236}">
                <a16:creationId xmlns="" xmlns:a16="http://schemas.microsoft.com/office/drawing/2014/main" id="{A8C4996D-BA6A-4604-A834-768F0050E0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26748" y="2131212"/>
            <a:ext cx="2209800" cy="1047750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13">
            <a:extLst>
              <a:ext uri="{FF2B5EF4-FFF2-40B4-BE49-F238E27FC236}">
                <a16:creationId xmlns="" xmlns:a16="http://schemas.microsoft.com/office/drawing/2014/main" id="{17A1CB37-0262-433A-85C8-51E88652C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9548" y="2131212"/>
            <a:ext cx="0" cy="1169988"/>
          </a:xfrm>
          <a:prstGeom prst="line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4">
            <a:extLst>
              <a:ext uri="{FF2B5EF4-FFF2-40B4-BE49-F238E27FC236}">
                <a16:creationId xmlns="" xmlns:a16="http://schemas.microsoft.com/office/drawing/2014/main" id="{D2EEB1E3-DBCD-4580-A8F6-202ED0387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548" y="1550187"/>
            <a:ext cx="1752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 trái</a:t>
            </a:r>
          </a:p>
        </p:txBody>
      </p:sp>
      <p:sp>
        <p:nvSpPr>
          <p:cNvPr id="32" name="Text Box 15">
            <a:extLst>
              <a:ext uri="{FF2B5EF4-FFF2-40B4-BE49-F238E27FC236}">
                <a16:creationId xmlns="" xmlns:a16="http://schemas.microsoft.com/office/drawing/2014/main" id="{47E54E19-9B3F-4C8E-9310-28775EFE7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548" y="1551775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 phải</a:t>
            </a:r>
          </a:p>
        </p:txBody>
      </p:sp>
      <p:sp>
        <p:nvSpPr>
          <p:cNvPr id="33" name="Text Box 16">
            <a:extLst>
              <a:ext uri="{FF2B5EF4-FFF2-40B4-BE49-F238E27FC236}">
                <a16:creationId xmlns="" xmlns:a16="http://schemas.microsoft.com/office/drawing/2014/main" id="{65C3A205-762C-430D-BCB4-92E1652D0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511" y="1523200"/>
            <a:ext cx="182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762CEAC-F091-47D9-B609-C45384FC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593" y="941858"/>
            <a:ext cx="7402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212E40E-FEDF-4533-B8A4-234B34BB8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49" y="89951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E7C6060-1327-4CA5-A6D1-4A09705B4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748" y="5279225"/>
            <a:ext cx="7924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5440A1F-2BC6-472E-B548-16393DDB5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483593" y="2793340"/>
            <a:ext cx="2248111" cy="22481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051217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A861EE2-F824-4349-BF2E-2A11D60E1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3606" b="95433" l="4819" r="96386">
                        <a14:foregroundMark x1="48193" y1="10337" x2="56928" y2="9615"/>
                        <a14:foregroundMark x1="48193" y1="6971" x2="56627" y2="7452"/>
                        <a14:foregroundMark x1="49699" y1="4087" x2="55120" y2="3606"/>
                        <a14:foregroundMark x1="89759" y1="22356" x2="90060" y2="34375"/>
                        <a14:foregroundMark x1="90060" y1="34375" x2="88253" y2="39183"/>
                        <a14:foregroundMark x1="96386" y1="21875" x2="94578" y2="28125"/>
                        <a14:foregroundMark x1="49096" y1="90144" x2="61747" y2="94712"/>
                        <a14:foregroundMark x1="61747" y1="94712" x2="78614" y2="92548"/>
                        <a14:foregroundMark x1="78614" y1="92548" x2="89458" y2="87740"/>
                        <a14:foregroundMark x1="55422" y1="94712" x2="72590" y2="95673"/>
                        <a14:foregroundMark x1="72590" y1="95673" x2="76506" y2="93510"/>
                        <a14:foregroundMark x1="14157" y1="45673" x2="14269" y2="47915"/>
                        <a14:foregroundMark x1="11747" y1="44712" x2="12354" y2="47296"/>
                        <a14:foregroundMark x1="12048" y1="43750" x2="14854" y2="48103"/>
                        <a14:foregroundMark x1="22538" y1="51586" x2="23337" y2="52113"/>
                        <a14:foregroundMark x1="11747" y1="44471" x2="19564" y2="49625"/>
                        <a14:foregroundMark x1="19448" y1="49587" x2="12349" y2="44952"/>
                        <a14:foregroundMark x1="23327" y1="52120" x2="22526" y2="51597"/>
                        <a14:foregroundMark x1="12349" y1="44952" x2="10542" y2="44471"/>
                        <a14:foregroundMark x1="6024" y1="45673" x2="4819" y2="45913"/>
                        <a14:backgroundMark x1="5723" y1="51442" x2="18373" y2="55529"/>
                        <a14:backgroundMark x1="18373" y1="55529" x2="28916" y2="62740"/>
                        <a14:backgroundMark x1="28916" y1="62740" x2="28916" y2="634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1241" y="2538639"/>
            <a:ext cx="3368509" cy="4220783"/>
          </a:xfrm>
          <a:prstGeom prst="rect">
            <a:avLst/>
          </a:prstGeom>
        </p:spPr>
      </p:pic>
      <p:grpSp>
        <p:nvGrpSpPr>
          <p:cNvPr id="4" name="组合 2">
            <a:extLst>
              <a:ext uri="{FF2B5EF4-FFF2-40B4-BE49-F238E27FC236}">
                <a16:creationId xmlns="" xmlns:a16="http://schemas.microsoft.com/office/drawing/2014/main" id="{A4E2DDA8-CA30-4165-9FB5-E708DB113517}"/>
              </a:ext>
            </a:extLst>
          </p:cNvPr>
          <p:cNvGrpSpPr/>
          <p:nvPr/>
        </p:nvGrpSpPr>
        <p:grpSpPr>
          <a:xfrm>
            <a:off x="324563" y="24878"/>
            <a:ext cx="11542874" cy="1460255"/>
            <a:chOff x="3575050" y="2763603"/>
            <a:chExt cx="11542874" cy="1460255"/>
          </a:xfrm>
        </p:grpSpPr>
        <p:sp>
          <p:nvSpPr>
            <p:cNvPr id="5" name="椭圆 13">
              <a:extLst>
                <a:ext uri="{FF2B5EF4-FFF2-40B4-BE49-F238E27FC236}">
                  <a16:creationId xmlns="" xmlns:a16="http://schemas.microsoft.com/office/drawing/2014/main" id="{0AC65E33-9462-4814-890D-6CC5852AD7E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椭圆 14">
              <a:extLst>
                <a:ext uri="{FF2B5EF4-FFF2-40B4-BE49-F238E27FC236}">
                  <a16:creationId xmlns="" xmlns:a16="http://schemas.microsoft.com/office/drawing/2014/main" id="{3663143C-425C-4A1C-BD32-01121BFDFF6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659380" y="2989663"/>
              <a:ext cx="865188" cy="863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vi-VN" altLang="zh-CN" sz="4400" kern="0" dirty="0">
                  <a:solidFill>
                    <a:prstClr val="white"/>
                  </a:solidFill>
                  <a:latin typeface="Impact" pitchFamily="34" charset="0"/>
                  <a:ea typeface="宋体" panose="02010600030101010101" pitchFamily="2" charset="-122"/>
                </a:rPr>
                <a:t>2</a:t>
              </a:r>
              <a:endParaRPr lang="zh-CN" altLang="en-US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7" name="直接连接符 16">
              <a:extLst>
                <a:ext uri="{FF2B5EF4-FFF2-40B4-BE49-F238E27FC236}">
                  <a16:creationId xmlns="" xmlns:a16="http://schemas.microsoft.com/office/drawing/2014/main" id="{FDE373BC-723E-4975-9756-E3213E76F745}"/>
                </a:ext>
              </a:extLst>
            </p:cNvPr>
            <p:cNvCxnSpPr>
              <a:cxnSpLocks noChangeShapeType="1"/>
              <a:stCxn id="5" idx="6"/>
            </p:cNvCxnSpPr>
            <p:nvPr>
              <p:custDataLst>
                <p:tags r:id="rId4"/>
              </p:custDataLst>
            </p:nvPr>
          </p:nvCxnSpPr>
          <p:spPr bwMode="auto">
            <a:xfrm>
              <a:off x="4618038" y="3429002"/>
              <a:ext cx="7313737" cy="0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" name="组合 16">
              <a:extLst>
                <a:ext uri="{FF2B5EF4-FFF2-40B4-BE49-F238E27FC236}">
                  <a16:creationId xmlns="" xmlns:a16="http://schemas.microsoft.com/office/drawing/2014/main" id="{F533C22E-A8F1-447E-B76B-5F23B0039996}"/>
                </a:ext>
              </a:extLst>
            </p:cNvPr>
            <p:cNvGrpSpPr/>
            <p:nvPr/>
          </p:nvGrpSpPr>
          <p:grpSpPr>
            <a:xfrm>
              <a:off x="4764088" y="2763603"/>
              <a:ext cx="10353836" cy="1460255"/>
              <a:chOff x="8462772" y="3265804"/>
              <a:chExt cx="10353836" cy="1460255"/>
            </a:xfrm>
          </p:grpSpPr>
          <p:sp>
            <p:nvSpPr>
              <p:cNvPr id="9" name="TextBox 19">
                <a:extLst>
                  <a:ext uri="{FF2B5EF4-FFF2-40B4-BE49-F238E27FC236}">
                    <a16:creationId xmlns="" xmlns:a16="http://schemas.microsoft.com/office/drawing/2014/main" id="{6191E89F-FB1F-4D13-AE11-40046EC312E1}"/>
                  </a:ext>
                </a:extLst>
              </p:cNvPr>
              <p:cNvSpPr txBox="1"/>
              <p:nvPr/>
            </p:nvSpPr>
            <p:spPr>
              <a:xfrm>
                <a:off x="8462772" y="3265804"/>
                <a:ext cx="103538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chuột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文本框 18">
                <a:extLst>
                  <a:ext uri="{FF2B5EF4-FFF2-40B4-BE49-F238E27FC236}">
                    <a16:creationId xmlns="" xmlns:a16="http://schemas.microsoft.com/office/drawing/2014/main" id="{8642AA40-14D4-4179-903A-ED6C100FBD3E}"/>
                  </a:ext>
                </a:extLst>
              </p:cNvPr>
              <p:cNvSpPr txBox="1"/>
              <p:nvPr/>
            </p:nvSpPr>
            <p:spPr>
              <a:xfrm>
                <a:off x="8714547" y="4141284"/>
                <a:ext cx="96136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200" dirty="0">
                    <a:solidFill>
                      <a:srgbClr val="002060"/>
                    </a:solidFill>
                  </a:rPr>
                  <a:t>* </a:t>
                </a:r>
                <a:r>
                  <a:rPr lang="en-US" altLang="zh-CN" sz="3200" dirty="0" err="1">
                    <a:solidFill>
                      <a:srgbClr val="002060"/>
                    </a:solidFill>
                  </a:rPr>
                  <a:t>Xác</a:t>
                </a:r>
                <a:r>
                  <a:rPr lang="en-US" altLang="zh-CN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zh-CN" sz="3200" dirty="0" err="1">
                    <a:solidFill>
                      <a:srgbClr val="002060"/>
                    </a:solidFill>
                  </a:rPr>
                  <a:t>định</a:t>
                </a:r>
                <a:r>
                  <a:rPr lang="en-US" altLang="zh-CN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zh-CN" sz="3200" dirty="0" err="1">
                    <a:solidFill>
                      <a:srgbClr val="002060"/>
                    </a:solidFill>
                  </a:rPr>
                  <a:t>tên</a:t>
                </a:r>
                <a:r>
                  <a:rPr lang="en-US" altLang="zh-CN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zh-CN" sz="3200" dirty="0" err="1">
                    <a:solidFill>
                      <a:srgbClr val="002060"/>
                    </a:solidFill>
                  </a:rPr>
                  <a:t>gọi</a:t>
                </a:r>
                <a:r>
                  <a:rPr lang="en-US" altLang="zh-CN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zh-CN" sz="3200" dirty="0" err="1">
                    <a:solidFill>
                      <a:srgbClr val="002060"/>
                    </a:solidFill>
                  </a:rPr>
                  <a:t>các</a:t>
                </a:r>
                <a:r>
                  <a:rPr lang="en-US" altLang="zh-CN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zh-CN" sz="3200" dirty="0" err="1">
                    <a:solidFill>
                      <a:srgbClr val="002060"/>
                    </a:solidFill>
                  </a:rPr>
                  <a:t>ngón</a:t>
                </a:r>
                <a:r>
                  <a:rPr lang="en-US" altLang="zh-CN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zh-CN" sz="3200" dirty="0" err="1">
                    <a:solidFill>
                      <a:srgbClr val="002060"/>
                    </a:solidFill>
                  </a:rPr>
                  <a:t>tay</a:t>
                </a:r>
                <a:endParaRPr lang="en-US" altLang="zh-CN" sz="3200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A848F8C-773B-4B90-85CB-831A66ACB831}"/>
              </a:ext>
            </a:extLst>
          </p:cNvPr>
          <p:cNvGrpSpPr/>
          <p:nvPr/>
        </p:nvGrpSpPr>
        <p:grpSpPr>
          <a:xfrm>
            <a:off x="2316089" y="3429000"/>
            <a:ext cx="2023001" cy="1073888"/>
            <a:chOff x="1189038" y="3327991"/>
            <a:chExt cx="2023001" cy="1073888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A80C92E0-0404-447A-ABDA-452B47213945}"/>
                </a:ext>
              </a:extLst>
            </p:cNvPr>
            <p:cNvSpPr/>
            <p:nvPr/>
          </p:nvSpPr>
          <p:spPr>
            <a:xfrm>
              <a:off x="1189038" y="3327991"/>
              <a:ext cx="788618" cy="797442"/>
            </a:xfrm>
            <a:prstGeom prst="ellipse">
              <a:avLst/>
            </a:prstGeom>
            <a:noFill/>
            <a:ln w="19050">
              <a:solidFill>
                <a:srgbClr val="AF7B3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7504A51C-5896-4F31-9B4B-3FE36155B0F9}"/>
                </a:ext>
              </a:extLst>
            </p:cNvPr>
            <p:cNvSpPr/>
            <p:nvPr/>
          </p:nvSpPr>
          <p:spPr>
            <a:xfrm>
              <a:off x="1267930" y="3415016"/>
              <a:ext cx="630833" cy="62339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A3AE4FE2-2C2F-43CE-AE9A-E4AE7D799E6F}"/>
                </a:ext>
              </a:extLst>
            </p:cNvPr>
            <p:cNvCxnSpPr/>
            <p:nvPr/>
          </p:nvCxnSpPr>
          <p:spPr>
            <a:xfrm>
              <a:off x="1974197" y="3880884"/>
              <a:ext cx="982660" cy="0"/>
            </a:xfrm>
            <a:prstGeom prst="line">
              <a:avLst/>
            </a:prstGeom>
            <a:ln w="19050">
              <a:solidFill>
                <a:srgbClr val="AF7B3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9BAB3C41-285E-4FE7-9679-14C7275C3BD1}"/>
                </a:ext>
              </a:extLst>
            </p:cNvPr>
            <p:cNvCxnSpPr/>
            <p:nvPr/>
          </p:nvCxnSpPr>
          <p:spPr>
            <a:xfrm>
              <a:off x="2956857" y="3880884"/>
              <a:ext cx="255182" cy="520995"/>
            </a:xfrm>
            <a:prstGeom prst="line">
              <a:avLst/>
            </a:prstGeom>
            <a:ln w="19050">
              <a:solidFill>
                <a:srgbClr val="AF7B3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8A928F3C-7487-4745-AC35-0125F22DFA8B}"/>
              </a:ext>
            </a:extLst>
          </p:cNvPr>
          <p:cNvSpPr/>
          <p:nvPr/>
        </p:nvSpPr>
        <p:spPr>
          <a:xfrm>
            <a:off x="2219067" y="3260181"/>
            <a:ext cx="982660" cy="113507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NGÓN CÁI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F9A5D8B-2B06-4656-97E8-CAD2FB4CBB5F}"/>
              </a:ext>
            </a:extLst>
          </p:cNvPr>
          <p:cNvGrpSpPr/>
          <p:nvPr/>
        </p:nvGrpSpPr>
        <p:grpSpPr>
          <a:xfrm>
            <a:off x="2857109" y="1930315"/>
            <a:ext cx="2023001" cy="1073888"/>
            <a:chOff x="1189038" y="3327991"/>
            <a:chExt cx="2023001" cy="1073888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D8BFA29F-AB77-4B8D-A03D-1FC8C009964D}"/>
                </a:ext>
              </a:extLst>
            </p:cNvPr>
            <p:cNvSpPr/>
            <p:nvPr/>
          </p:nvSpPr>
          <p:spPr>
            <a:xfrm>
              <a:off x="1189038" y="3327991"/>
              <a:ext cx="788618" cy="797442"/>
            </a:xfrm>
            <a:prstGeom prst="ellipse">
              <a:avLst/>
            </a:prstGeom>
            <a:noFill/>
            <a:ln w="19050">
              <a:solidFill>
                <a:srgbClr val="AF7B3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BBC91943-6935-4CEB-8892-43CC94D0C453}"/>
                </a:ext>
              </a:extLst>
            </p:cNvPr>
            <p:cNvSpPr/>
            <p:nvPr/>
          </p:nvSpPr>
          <p:spPr>
            <a:xfrm>
              <a:off x="1267930" y="3415016"/>
              <a:ext cx="630833" cy="623392"/>
            </a:xfrm>
            <a:prstGeom prst="ellipse">
              <a:avLst/>
            </a:prstGeom>
            <a:solidFill>
              <a:srgbClr val="43AC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14CC2C55-249B-402B-85BC-E25FDCF695DC}"/>
                </a:ext>
              </a:extLst>
            </p:cNvPr>
            <p:cNvCxnSpPr/>
            <p:nvPr/>
          </p:nvCxnSpPr>
          <p:spPr>
            <a:xfrm>
              <a:off x="1974197" y="3880884"/>
              <a:ext cx="982660" cy="0"/>
            </a:xfrm>
            <a:prstGeom prst="line">
              <a:avLst/>
            </a:prstGeom>
            <a:ln w="19050">
              <a:solidFill>
                <a:srgbClr val="AF7B3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17C7FDB5-92B2-46D9-9D2A-570F8F1416A6}"/>
                </a:ext>
              </a:extLst>
            </p:cNvPr>
            <p:cNvCxnSpPr/>
            <p:nvPr/>
          </p:nvCxnSpPr>
          <p:spPr>
            <a:xfrm>
              <a:off x="2956857" y="3880884"/>
              <a:ext cx="255182" cy="520995"/>
            </a:xfrm>
            <a:prstGeom prst="line">
              <a:avLst/>
            </a:prstGeom>
            <a:ln w="19050">
              <a:solidFill>
                <a:srgbClr val="AF7B3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10A8615E-53E7-4942-95F2-D584D915457D}"/>
              </a:ext>
            </a:extLst>
          </p:cNvPr>
          <p:cNvSpPr/>
          <p:nvPr/>
        </p:nvSpPr>
        <p:spPr>
          <a:xfrm>
            <a:off x="2760087" y="1802036"/>
            <a:ext cx="982660" cy="113507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NGÓN TRỎ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5D53E9E4-C861-4B3C-A4B5-46290B7C2603}"/>
              </a:ext>
            </a:extLst>
          </p:cNvPr>
          <p:cNvGrpSpPr/>
          <p:nvPr/>
        </p:nvGrpSpPr>
        <p:grpSpPr>
          <a:xfrm>
            <a:off x="5490809" y="1409320"/>
            <a:ext cx="788618" cy="1231412"/>
            <a:chOff x="1189038" y="3327991"/>
            <a:chExt cx="788618" cy="1231412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D25E8CE-A431-46BE-9DC5-C34156DD2211}"/>
                </a:ext>
              </a:extLst>
            </p:cNvPr>
            <p:cNvSpPr/>
            <p:nvPr/>
          </p:nvSpPr>
          <p:spPr>
            <a:xfrm>
              <a:off x="1189038" y="3327991"/>
              <a:ext cx="788618" cy="797442"/>
            </a:xfrm>
            <a:prstGeom prst="ellipse">
              <a:avLst/>
            </a:prstGeom>
            <a:noFill/>
            <a:ln w="19050">
              <a:solidFill>
                <a:srgbClr val="AF7B3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471FAD7B-004C-4CA8-9318-D63F4A5D84C1}"/>
                </a:ext>
              </a:extLst>
            </p:cNvPr>
            <p:cNvSpPr/>
            <p:nvPr/>
          </p:nvSpPr>
          <p:spPr>
            <a:xfrm>
              <a:off x="1267930" y="3415016"/>
              <a:ext cx="630833" cy="62339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C6CCAEDA-E3C5-4116-B4AD-C4B2E0C88EBA}"/>
                </a:ext>
              </a:extLst>
            </p:cNvPr>
            <p:cNvCxnSpPr>
              <a:cxnSpLocks/>
              <a:stCxn id="28" idx="4"/>
            </p:cNvCxnSpPr>
            <p:nvPr/>
          </p:nvCxnSpPr>
          <p:spPr>
            <a:xfrm>
              <a:off x="1583347" y="4125433"/>
              <a:ext cx="81342" cy="433970"/>
            </a:xfrm>
            <a:prstGeom prst="line">
              <a:avLst/>
            </a:prstGeom>
            <a:ln w="19050">
              <a:solidFill>
                <a:srgbClr val="AF7B3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B9DC5CC3-BB92-4BE8-B1C0-1F6983214E6F}"/>
              </a:ext>
            </a:extLst>
          </p:cNvPr>
          <p:cNvSpPr/>
          <p:nvPr/>
        </p:nvSpPr>
        <p:spPr>
          <a:xfrm>
            <a:off x="5424593" y="1234496"/>
            <a:ext cx="982660" cy="113507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NGÓN GIỮA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74FAC3E7-34AD-4B7A-A5E5-C716B50ED6A7}"/>
              </a:ext>
            </a:extLst>
          </p:cNvPr>
          <p:cNvGrpSpPr/>
          <p:nvPr/>
        </p:nvGrpSpPr>
        <p:grpSpPr>
          <a:xfrm>
            <a:off x="6738778" y="1653869"/>
            <a:ext cx="2043277" cy="1051958"/>
            <a:chOff x="-65621" y="3327991"/>
            <a:chExt cx="2043277" cy="1051958"/>
          </a:xfrm>
        </p:grpSpPr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AE638825-3E8A-486F-AD27-177F6C14E55B}"/>
                </a:ext>
              </a:extLst>
            </p:cNvPr>
            <p:cNvSpPr/>
            <p:nvPr/>
          </p:nvSpPr>
          <p:spPr>
            <a:xfrm>
              <a:off x="1189038" y="3327991"/>
              <a:ext cx="788618" cy="797442"/>
            </a:xfrm>
            <a:prstGeom prst="ellipse">
              <a:avLst/>
            </a:prstGeom>
            <a:noFill/>
            <a:ln w="19050">
              <a:solidFill>
                <a:srgbClr val="AF7B3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843DF91A-20CA-43F6-8CE5-2F9A4686FF91}"/>
                </a:ext>
              </a:extLst>
            </p:cNvPr>
            <p:cNvSpPr/>
            <p:nvPr/>
          </p:nvSpPr>
          <p:spPr>
            <a:xfrm>
              <a:off x="1267930" y="3415016"/>
              <a:ext cx="630833" cy="623392"/>
            </a:xfrm>
            <a:prstGeom prst="ellipse">
              <a:avLst/>
            </a:prstGeom>
            <a:solidFill>
              <a:srgbClr val="D9AB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0F6E31E7-46E5-49BF-B764-B05ECE4D8345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 flipH="1" flipV="1">
              <a:off x="293632" y="4003158"/>
              <a:ext cx="1010896" cy="5492"/>
            </a:xfrm>
            <a:prstGeom prst="line">
              <a:avLst/>
            </a:prstGeom>
            <a:ln w="19050">
              <a:solidFill>
                <a:srgbClr val="AF7B3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25001F18-9C9B-4792-9DCA-127503BBDF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65621" y="4003158"/>
              <a:ext cx="359253" cy="376791"/>
            </a:xfrm>
            <a:prstGeom prst="line">
              <a:avLst/>
            </a:prstGeom>
            <a:ln w="19050">
              <a:solidFill>
                <a:srgbClr val="AF7B3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09CD93DF-632C-4895-AB68-866647D89CAE}"/>
              </a:ext>
            </a:extLst>
          </p:cNvPr>
          <p:cNvSpPr/>
          <p:nvPr/>
        </p:nvSpPr>
        <p:spPr>
          <a:xfrm>
            <a:off x="7896415" y="1499394"/>
            <a:ext cx="982660" cy="113507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NGÓN ÁP ÚT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64C0B72D-A095-4B07-8596-EFB65143D635}"/>
              </a:ext>
            </a:extLst>
          </p:cNvPr>
          <p:cNvGrpSpPr/>
          <p:nvPr/>
        </p:nvGrpSpPr>
        <p:grpSpPr>
          <a:xfrm>
            <a:off x="7465877" y="2494176"/>
            <a:ext cx="2043277" cy="1051958"/>
            <a:chOff x="-65621" y="3327991"/>
            <a:chExt cx="2043277" cy="1051958"/>
          </a:xfrm>
        </p:grpSpPr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4706BE3D-2C48-419C-A152-200E9624D297}"/>
                </a:ext>
              </a:extLst>
            </p:cNvPr>
            <p:cNvSpPr/>
            <p:nvPr/>
          </p:nvSpPr>
          <p:spPr>
            <a:xfrm>
              <a:off x="1189038" y="3327991"/>
              <a:ext cx="788618" cy="797442"/>
            </a:xfrm>
            <a:prstGeom prst="ellipse">
              <a:avLst/>
            </a:prstGeom>
            <a:noFill/>
            <a:ln w="19050">
              <a:solidFill>
                <a:srgbClr val="AF7B3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0D5AC334-E428-45F0-9CB4-352862979126}"/>
                </a:ext>
              </a:extLst>
            </p:cNvPr>
            <p:cNvSpPr/>
            <p:nvPr/>
          </p:nvSpPr>
          <p:spPr>
            <a:xfrm>
              <a:off x="1267930" y="3415016"/>
              <a:ext cx="630833" cy="623392"/>
            </a:xfrm>
            <a:prstGeom prst="ellipse">
              <a:avLst/>
            </a:prstGeom>
            <a:solidFill>
              <a:srgbClr val="FC88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C9F9F277-8997-47D7-BD44-8B17CC8A626C}"/>
                </a:ext>
              </a:extLst>
            </p:cNvPr>
            <p:cNvCxnSpPr>
              <a:cxnSpLocks/>
              <a:stCxn id="50" idx="3"/>
            </p:cNvCxnSpPr>
            <p:nvPr/>
          </p:nvCxnSpPr>
          <p:spPr>
            <a:xfrm flipH="1" flipV="1">
              <a:off x="293632" y="4003158"/>
              <a:ext cx="1010896" cy="5492"/>
            </a:xfrm>
            <a:prstGeom prst="line">
              <a:avLst/>
            </a:prstGeom>
            <a:ln w="19050">
              <a:solidFill>
                <a:srgbClr val="AF7B3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8BFAC416-0F8F-4CD2-AB65-2C235CBE3C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65621" y="4003158"/>
              <a:ext cx="359253" cy="376791"/>
            </a:xfrm>
            <a:prstGeom prst="line">
              <a:avLst/>
            </a:prstGeom>
            <a:ln w="19050">
              <a:solidFill>
                <a:srgbClr val="AF7B3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C4130030-0C53-4068-82C8-3E7D572CA192}"/>
              </a:ext>
            </a:extLst>
          </p:cNvPr>
          <p:cNvSpPr/>
          <p:nvPr/>
        </p:nvSpPr>
        <p:spPr>
          <a:xfrm>
            <a:off x="8620289" y="2325357"/>
            <a:ext cx="982660" cy="113507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NGÓN ÚT</a:t>
            </a:r>
          </a:p>
        </p:txBody>
      </p:sp>
      <p:pic>
        <p:nvPicPr>
          <p:cNvPr id="55" name="图片 1">
            <a:extLst>
              <a:ext uri="{FF2B5EF4-FFF2-40B4-BE49-F238E27FC236}">
                <a16:creationId xmlns="" xmlns:a16="http://schemas.microsoft.com/office/drawing/2014/main" id="{DF30B9E5-30D3-4101-9915-236A8809A8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877" y="4396281"/>
            <a:ext cx="1376314" cy="2070866"/>
          </a:xfrm>
          <a:prstGeom prst="rect">
            <a:avLst/>
          </a:prstGeom>
        </p:spPr>
      </p:pic>
      <p:pic>
        <p:nvPicPr>
          <p:cNvPr id="56" name="图片 2">
            <a:extLst>
              <a:ext uri="{FF2B5EF4-FFF2-40B4-BE49-F238E27FC236}">
                <a16:creationId xmlns="" xmlns:a16="http://schemas.microsoft.com/office/drawing/2014/main" id="{932DC5D5-45C4-44BB-B002-4471E0D9F8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1288" y="4502888"/>
            <a:ext cx="1400357" cy="20718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906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34" grpId="0"/>
      <p:bldP spid="48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>
            <a:extLst>
              <a:ext uri="{FF2B5EF4-FFF2-40B4-BE49-F238E27FC236}">
                <a16:creationId xmlns="" xmlns:a16="http://schemas.microsoft.com/office/drawing/2014/main" id="{B57A8DFC-57FC-4C97-A931-FB9B4E3B2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411" y="863224"/>
            <a:ext cx="1044730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(…)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2" descr="Ha000">
            <a:extLst>
              <a:ext uri="{FF2B5EF4-FFF2-40B4-BE49-F238E27FC236}">
                <a16:creationId xmlns="" xmlns:a16="http://schemas.microsoft.com/office/drawing/2014/main" id="{511E4736-6306-4465-A481-519C7A190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81" y="2525323"/>
            <a:ext cx="2763838" cy="319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F7BBAC3-42E6-4682-88DB-483310FB9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93" y="2184672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ACD955-6029-451B-BEF1-296E35591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710" y="2843213"/>
            <a:ext cx="853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E7D2B5C-D047-4308-9328-466F0F719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8707" y="3421070"/>
            <a:ext cx="533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A68DF40-3D4F-47E4-A1BA-83885EDFA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206" y="3952415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03C2E86-3542-4436-8AF5-AF6C31535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206" y="4524360"/>
            <a:ext cx="8763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33316FB-02D7-48F2-80E2-7A34D12BF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206" y="5132545"/>
            <a:ext cx="891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2407B32-480E-48DB-B496-899A766D9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800" y="5843031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01F313C-F576-4459-92EB-3C48F8276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8607" y="2829335"/>
            <a:ext cx="2324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463D9F4-F592-4D62-8F78-51D357FE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987" y="3915998"/>
            <a:ext cx="455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4356DD3-15D4-4F8D-9A83-7B67CE73B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1283" y="4494070"/>
            <a:ext cx="45577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0627303-77A2-4C95-AD16-311E4F16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987" y="5103871"/>
            <a:ext cx="2763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AF487BB-801C-4F11-BC36-32A01DAF9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272" y="5798237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2">
            <a:extLst>
              <a:ext uri="{FF2B5EF4-FFF2-40B4-BE49-F238E27FC236}">
                <a16:creationId xmlns="" xmlns:a16="http://schemas.microsoft.com/office/drawing/2014/main" id="{F3577715-CBE3-41F4-B278-DC57A6F3A256}"/>
              </a:ext>
            </a:extLst>
          </p:cNvPr>
          <p:cNvGrpSpPr/>
          <p:nvPr/>
        </p:nvGrpSpPr>
        <p:grpSpPr>
          <a:xfrm>
            <a:off x="324563" y="75964"/>
            <a:ext cx="11542874" cy="1187686"/>
            <a:chOff x="3575050" y="2763603"/>
            <a:chExt cx="11542874" cy="1187686"/>
          </a:xfrm>
        </p:grpSpPr>
        <p:sp>
          <p:nvSpPr>
            <p:cNvPr id="22" name="椭圆 13">
              <a:extLst>
                <a:ext uri="{FF2B5EF4-FFF2-40B4-BE49-F238E27FC236}">
                  <a16:creationId xmlns="" xmlns:a16="http://schemas.microsoft.com/office/drawing/2014/main" id="{57B2B72B-0132-4682-872E-A9EC0EED87D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椭圆 14">
              <a:extLst>
                <a:ext uri="{FF2B5EF4-FFF2-40B4-BE49-F238E27FC236}">
                  <a16:creationId xmlns="" xmlns:a16="http://schemas.microsoft.com/office/drawing/2014/main" id="{9C9686CA-2075-46A8-BF82-8F563EB80EE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659380" y="2989663"/>
              <a:ext cx="865188" cy="863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vi-VN" altLang="zh-CN" sz="4400" kern="0" dirty="0">
                  <a:solidFill>
                    <a:prstClr val="white"/>
                  </a:solidFill>
                  <a:latin typeface="Impact" pitchFamily="34" charset="0"/>
                  <a:ea typeface="宋体" panose="02010600030101010101" pitchFamily="2" charset="-122"/>
                </a:rPr>
                <a:t>2</a:t>
              </a:r>
              <a:endParaRPr lang="zh-CN" altLang="en-US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24" name="直接连接符 16">
              <a:extLst>
                <a:ext uri="{FF2B5EF4-FFF2-40B4-BE49-F238E27FC236}">
                  <a16:creationId xmlns="" xmlns:a16="http://schemas.microsoft.com/office/drawing/2014/main" id="{4FF89028-152A-4202-A4F2-D149A5133796}"/>
                </a:ext>
              </a:extLst>
            </p:cNvPr>
            <p:cNvCxnSpPr>
              <a:cxnSpLocks noChangeShapeType="1"/>
              <a:stCxn id="22" idx="6"/>
            </p:cNvCxnSpPr>
            <p:nvPr>
              <p:custDataLst>
                <p:tags r:id="rId4"/>
              </p:custDataLst>
            </p:nvPr>
          </p:nvCxnSpPr>
          <p:spPr bwMode="auto">
            <a:xfrm>
              <a:off x="4618038" y="3429002"/>
              <a:ext cx="7313737" cy="0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5" name="组合 16">
              <a:extLst>
                <a:ext uri="{FF2B5EF4-FFF2-40B4-BE49-F238E27FC236}">
                  <a16:creationId xmlns="" xmlns:a16="http://schemas.microsoft.com/office/drawing/2014/main" id="{86395AED-7162-4F9E-9A00-C5506270CF8A}"/>
                </a:ext>
              </a:extLst>
            </p:cNvPr>
            <p:cNvGrpSpPr/>
            <p:nvPr/>
          </p:nvGrpSpPr>
          <p:grpSpPr>
            <a:xfrm>
              <a:off x="4764088" y="2763603"/>
              <a:ext cx="10353836" cy="982207"/>
              <a:chOff x="8462772" y="3265804"/>
              <a:chExt cx="10353836" cy="982207"/>
            </a:xfrm>
          </p:grpSpPr>
          <p:sp>
            <p:nvSpPr>
              <p:cNvPr id="26" name="TextBox 19">
                <a:extLst>
                  <a:ext uri="{FF2B5EF4-FFF2-40B4-BE49-F238E27FC236}">
                    <a16:creationId xmlns="" xmlns:a16="http://schemas.microsoft.com/office/drawing/2014/main" id="{884710E7-8A5A-44DC-956A-FFA965CA87C5}"/>
                  </a:ext>
                </a:extLst>
              </p:cNvPr>
              <p:cNvSpPr txBox="1"/>
              <p:nvPr/>
            </p:nvSpPr>
            <p:spPr>
              <a:xfrm>
                <a:off x="8462772" y="3265804"/>
                <a:ext cx="103538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chuột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文本框 18">
                <a:extLst>
                  <a:ext uri="{FF2B5EF4-FFF2-40B4-BE49-F238E27FC236}">
                    <a16:creationId xmlns="" xmlns:a16="http://schemas.microsoft.com/office/drawing/2014/main" id="{C9859650-6D1E-4E37-BCD7-D80BEF26829A}"/>
                  </a:ext>
                </a:extLst>
              </p:cNvPr>
              <p:cNvSpPr txBox="1"/>
              <p:nvPr/>
            </p:nvSpPr>
            <p:spPr>
              <a:xfrm>
                <a:off x="8602473" y="3971012"/>
                <a:ext cx="3398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en-US" altLang="zh-CN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a000">
            <a:extLst>
              <a:ext uri="{FF2B5EF4-FFF2-40B4-BE49-F238E27FC236}">
                <a16:creationId xmlns="" xmlns:a16="http://schemas.microsoft.com/office/drawing/2014/main" id="{511E4736-6306-4465-A481-519C7A190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1" y="1636096"/>
            <a:ext cx="3509063" cy="405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F7BBAC3-42E6-4682-88DB-483310FB9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93" y="2184672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ACD955-6029-451B-BEF1-296E35591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710" y="2843213"/>
            <a:ext cx="853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E7D2B5C-D047-4308-9328-466F0F719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8707" y="3421070"/>
            <a:ext cx="533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A68DF40-3D4F-47E4-A1BA-83885EDFA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206" y="3952415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03C2E86-3542-4436-8AF5-AF6C31535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206" y="4524360"/>
            <a:ext cx="8763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33316FB-02D7-48F2-80E2-7A34D12BF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206" y="5132545"/>
            <a:ext cx="891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2407B32-480E-48DB-B496-899A766D9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800" y="5843031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01F313C-F576-4459-92EB-3C48F8276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8607" y="2829335"/>
            <a:ext cx="2324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463D9F4-F592-4D62-8F78-51D357FE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987" y="3915998"/>
            <a:ext cx="455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4356DD3-15D4-4F8D-9A83-7B67CE73B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1283" y="4494070"/>
            <a:ext cx="45577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0627303-77A2-4C95-AD16-311E4F16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987" y="5103871"/>
            <a:ext cx="2763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AF487BB-801C-4F11-BC36-32A01DAF9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272" y="5798237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2">
            <a:extLst>
              <a:ext uri="{FF2B5EF4-FFF2-40B4-BE49-F238E27FC236}">
                <a16:creationId xmlns="" xmlns:a16="http://schemas.microsoft.com/office/drawing/2014/main" id="{F3577715-CBE3-41F4-B278-DC57A6F3A256}"/>
              </a:ext>
            </a:extLst>
          </p:cNvPr>
          <p:cNvGrpSpPr/>
          <p:nvPr/>
        </p:nvGrpSpPr>
        <p:grpSpPr>
          <a:xfrm>
            <a:off x="324563" y="75964"/>
            <a:ext cx="11542874" cy="1187686"/>
            <a:chOff x="3575050" y="2763603"/>
            <a:chExt cx="11542874" cy="1187686"/>
          </a:xfrm>
        </p:grpSpPr>
        <p:sp>
          <p:nvSpPr>
            <p:cNvPr id="22" name="椭圆 13">
              <a:extLst>
                <a:ext uri="{FF2B5EF4-FFF2-40B4-BE49-F238E27FC236}">
                  <a16:creationId xmlns="" xmlns:a16="http://schemas.microsoft.com/office/drawing/2014/main" id="{57B2B72B-0132-4682-872E-A9EC0EED87D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椭圆 14">
              <a:extLst>
                <a:ext uri="{FF2B5EF4-FFF2-40B4-BE49-F238E27FC236}">
                  <a16:creationId xmlns="" xmlns:a16="http://schemas.microsoft.com/office/drawing/2014/main" id="{9C9686CA-2075-46A8-BF82-8F563EB80EE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659380" y="2989663"/>
              <a:ext cx="865188" cy="863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vi-VN" altLang="zh-CN" sz="4400" kern="0" dirty="0">
                  <a:solidFill>
                    <a:prstClr val="white"/>
                  </a:solidFill>
                  <a:latin typeface="Impact" pitchFamily="34" charset="0"/>
                  <a:ea typeface="宋体" panose="02010600030101010101" pitchFamily="2" charset="-122"/>
                </a:rPr>
                <a:t>2</a:t>
              </a:r>
              <a:endParaRPr lang="zh-CN" altLang="en-US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24" name="直接连接符 16">
              <a:extLst>
                <a:ext uri="{FF2B5EF4-FFF2-40B4-BE49-F238E27FC236}">
                  <a16:creationId xmlns="" xmlns:a16="http://schemas.microsoft.com/office/drawing/2014/main" id="{4FF89028-152A-4202-A4F2-D149A5133796}"/>
                </a:ext>
              </a:extLst>
            </p:cNvPr>
            <p:cNvCxnSpPr>
              <a:cxnSpLocks noChangeShapeType="1"/>
              <a:stCxn id="22" idx="6"/>
            </p:cNvCxnSpPr>
            <p:nvPr>
              <p:custDataLst>
                <p:tags r:id="rId4"/>
              </p:custDataLst>
            </p:nvPr>
          </p:nvCxnSpPr>
          <p:spPr bwMode="auto">
            <a:xfrm>
              <a:off x="4618038" y="3429002"/>
              <a:ext cx="7313737" cy="0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5" name="组合 16">
              <a:extLst>
                <a:ext uri="{FF2B5EF4-FFF2-40B4-BE49-F238E27FC236}">
                  <a16:creationId xmlns="" xmlns:a16="http://schemas.microsoft.com/office/drawing/2014/main" id="{86395AED-7162-4F9E-9A00-C5506270CF8A}"/>
                </a:ext>
              </a:extLst>
            </p:cNvPr>
            <p:cNvGrpSpPr/>
            <p:nvPr/>
          </p:nvGrpSpPr>
          <p:grpSpPr>
            <a:xfrm>
              <a:off x="4764088" y="2763603"/>
              <a:ext cx="10353836" cy="982207"/>
              <a:chOff x="8462772" y="3265804"/>
              <a:chExt cx="10353836" cy="982207"/>
            </a:xfrm>
          </p:grpSpPr>
          <p:sp>
            <p:nvSpPr>
              <p:cNvPr id="26" name="TextBox 19">
                <a:extLst>
                  <a:ext uri="{FF2B5EF4-FFF2-40B4-BE49-F238E27FC236}">
                    <a16:creationId xmlns="" xmlns:a16="http://schemas.microsoft.com/office/drawing/2014/main" id="{884710E7-8A5A-44DC-956A-FFA965CA87C5}"/>
                  </a:ext>
                </a:extLst>
              </p:cNvPr>
              <p:cNvSpPr txBox="1"/>
              <p:nvPr/>
            </p:nvSpPr>
            <p:spPr>
              <a:xfrm>
                <a:off x="8462772" y="3265804"/>
                <a:ext cx="103538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chuột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文本框 18">
                <a:extLst>
                  <a:ext uri="{FF2B5EF4-FFF2-40B4-BE49-F238E27FC236}">
                    <a16:creationId xmlns="" xmlns:a16="http://schemas.microsoft.com/office/drawing/2014/main" id="{C9859650-6D1E-4E37-BCD7-D80BEF26829A}"/>
                  </a:ext>
                </a:extLst>
              </p:cNvPr>
              <p:cNvSpPr txBox="1"/>
              <p:nvPr/>
            </p:nvSpPr>
            <p:spPr>
              <a:xfrm>
                <a:off x="8602473" y="3971012"/>
                <a:ext cx="3398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en-US" altLang="zh-CN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23451193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1659706C-924B-41B4-B2F6-9F0494BC8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4" y="2438400"/>
            <a:ext cx="3341687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1552AE99-9BF4-4740-8A47-E4EAE6753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74900"/>
            <a:ext cx="3290888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Box 5">
            <a:extLst>
              <a:ext uri="{FF2B5EF4-FFF2-40B4-BE49-F238E27FC236}">
                <a16:creationId xmlns="" xmlns:a16="http://schemas.microsoft.com/office/drawing/2014/main" id="{6083476F-D471-4BF2-9CC8-563F909BD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09" y="236537"/>
            <a:ext cx="1108975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Quan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Sai,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(X)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39DDC51-38B2-4873-8103-C43FDE3DD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283325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B5DD5D2-6D78-4948-AE3E-566DB71A4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273800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78AF326-49C3-43CC-82C2-6A994AA85CB2}"/>
              </a:ext>
            </a:extLst>
          </p:cNvPr>
          <p:cNvSpPr/>
          <p:nvPr/>
        </p:nvSpPr>
        <p:spPr>
          <a:xfrm>
            <a:off x="4229100" y="5732463"/>
            <a:ext cx="457200" cy="476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81878C1-0B6A-42F3-B1F5-44A87DE19935}"/>
              </a:ext>
            </a:extLst>
          </p:cNvPr>
          <p:cNvSpPr/>
          <p:nvPr/>
        </p:nvSpPr>
        <p:spPr>
          <a:xfrm>
            <a:off x="8520113" y="5734050"/>
            <a:ext cx="457200" cy="476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|3.8|11.2|1.4|1.1|3.6|2.2|6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2.5|5.1|2.8|5.6|0.9|6.9|0.7|6.7|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.9|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4.7|3.5|23.8|7.1|4.3|4|5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4.7|3.5|23.8|7.1|4.3|4|5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15.9|2.8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1|6.1|2.1|9.4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8|8|3.9|12.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3|1.5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932</Words>
  <Application>Microsoft Office PowerPoint</Application>
  <PresentationFormat>Custom</PresentationFormat>
  <Paragraphs>152</Paragraphs>
  <Slides>24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Times New Roman</vt:lpstr>
      <vt:lpstr>Yu Gothic UI Semibold</vt:lpstr>
      <vt:lpstr>Calibri</vt:lpstr>
      <vt:lpstr>等线</vt:lpstr>
      <vt:lpstr>华文细黑</vt:lpstr>
      <vt:lpstr>Impact</vt:lpstr>
      <vt:lpstr>宋体</vt:lpstr>
      <vt:lpstr>微软雅黑</vt:lpstr>
      <vt:lpstr>Calibri Light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Nhulam</cp:lastModifiedBy>
  <cp:revision>205</cp:revision>
  <cp:lastPrinted>2021-01-18T13:30:51Z</cp:lastPrinted>
  <dcterms:created xsi:type="dcterms:W3CDTF">2019-04-05T07:52:07Z</dcterms:created>
  <dcterms:modified xsi:type="dcterms:W3CDTF">2021-09-27T10:00:36Z</dcterms:modified>
</cp:coreProperties>
</file>